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Lst>
  <p:notesMasterIdLst>
    <p:notesMasterId r:id="rId22"/>
  </p:notesMasterIdLst>
  <p:handoutMasterIdLst>
    <p:handoutMasterId r:id="rId23"/>
  </p:handoutMasterIdLst>
  <p:sldIdLst>
    <p:sldId id="257" r:id="rId5"/>
    <p:sldId id="315" r:id="rId6"/>
    <p:sldId id="314" r:id="rId7"/>
    <p:sldId id="449" r:id="rId8"/>
    <p:sldId id="450" r:id="rId9"/>
    <p:sldId id="467" r:id="rId10"/>
    <p:sldId id="494" r:id="rId11"/>
    <p:sldId id="3199" r:id="rId12"/>
    <p:sldId id="3201" r:id="rId13"/>
    <p:sldId id="3202" r:id="rId14"/>
    <p:sldId id="3203" r:id="rId15"/>
    <p:sldId id="3205" r:id="rId16"/>
    <p:sldId id="3204" r:id="rId17"/>
    <p:sldId id="307" r:id="rId18"/>
    <p:sldId id="464" r:id="rId19"/>
    <p:sldId id="469" r:id="rId20"/>
    <p:sldId id="447" r:id="rId21"/>
  </p:sldIdLst>
  <p:sldSz cx="12192000" cy="6858000"/>
  <p:notesSz cx="9236075" cy="7010400"/>
  <p:embeddedFontLst>
    <p:embeddedFont>
      <p:font typeface="Calibri" panose="020F0502020204030204" pitchFamily="34" charset="0"/>
      <p:regular r:id="rId24"/>
      <p:bold r:id="rId25"/>
      <p:italic r:id="rId26"/>
      <p:boldItalic r:id="rId27"/>
    </p:embeddedFont>
    <p:embeddedFont>
      <p:font typeface="Cambria" panose="02040503050406030204" pitchFamily="18" charset="0"/>
      <p:regular r:id="rId28"/>
      <p:bold r:id="rId29"/>
      <p:italic r:id="rId30"/>
      <p:boldItalic r:id="rId31"/>
    </p:embeddedFont>
    <p:embeddedFont>
      <p:font typeface="Franklin Gothic Book" panose="020B0503020102020204" pitchFamily="34" charset="0"/>
      <p:regular r:id="rId32"/>
      <p:italic r:id="rId33"/>
    </p:embeddedFont>
    <p:embeddedFont>
      <p:font typeface="Georgia" panose="02040502050405020303" pitchFamily="18"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stasia Edmonston" initials="AE" lastIdx="3" clrIdx="0">
    <p:extLst>
      <p:ext uri="{19B8F6BF-5375-455C-9EA6-DF929625EA0E}">
        <p15:presenceInfo xmlns:p15="http://schemas.microsoft.com/office/powerpoint/2012/main" userId="S-1-5-21-3319432526-1753839183-2002525808-17466" providerId="AD"/>
      </p:ext>
    </p:extLst>
  </p:cmAuthor>
  <p:cmAuthor id="2" name="Alexandra Bonardi" initials="AB" lastIdx="5" clrIdx="1">
    <p:extLst>
      <p:ext uri="{19B8F6BF-5375-455C-9EA6-DF929625EA0E}">
        <p15:presenceInfo xmlns:p15="http://schemas.microsoft.com/office/powerpoint/2012/main" userId="Alexandra Bonardi" providerId="None"/>
      </p:ext>
    </p:extLst>
  </p:cmAuthor>
  <p:cmAuthor id="3" name="Jessica Maloney" initials="JM" lastIdx="6" clrIdx="2">
    <p:extLst>
      <p:ext uri="{19B8F6BF-5375-455C-9EA6-DF929625EA0E}">
        <p15:presenceInfo xmlns:p15="http://schemas.microsoft.com/office/powerpoint/2012/main" userId="Jessica Malon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5190"/>
    <a:srgbClr val="CCD0DB"/>
    <a:srgbClr val="D4E9FC"/>
    <a:srgbClr val="4951BC"/>
    <a:srgbClr val="F9A21E"/>
    <a:srgbClr val="BF202F"/>
    <a:srgbClr val="0094B5"/>
    <a:srgbClr val="8D9900"/>
    <a:srgbClr val="20422A"/>
    <a:srgbClr val="015365"/>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79" autoAdjust="0"/>
    <p:restoredTop sz="94796" autoAdjust="0"/>
  </p:normalViewPr>
  <p:slideViewPr>
    <p:cSldViewPr snapToGrid="0">
      <p:cViewPr varScale="1">
        <p:scale>
          <a:sx n="75" d="100"/>
          <a:sy n="75" d="100"/>
        </p:scale>
        <p:origin x="104" y="5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3" d="100"/>
          <a:sy n="63" d="100"/>
        </p:scale>
        <p:origin x="1900"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11.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2143"/>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sz="quarter" idx="1"/>
          </p:nvPr>
        </p:nvSpPr>
        <p:spPr>
          <a:xfrm>
            <a:off x="5232173" y="0"/>
            <a:ext cx="4002299" cy="352143"/>
          </a:xfrm>
          <a:prstGeom prst="rect">
            <a:avLst/>
          </a:prstGeom>
        </p:spPr>
        <p:txBody>
          <a:bodyPr vert="horz" lIns="92830" tIns="46415" rIns="92830" bIns="46415" rtlCol="0"/>
          <a:lstStyle>
            <a:lvl1pPr algn="r">
              <a:defRPr sz="1200"/>
            </a:lvl1pPr>
          </a:lstStyle>
          <a:p>
            <a:fld id="{1A4C360B-43E7-4615-A258-6D9114712AAB}" type="datetimeFigureOut">
              <a:rPr lang="en-US" smtClean="0"/>
              <a:t>4/26/2022</a:t>
            </a:fld>
            <a:endParaRPr lang="en-US" dirty="0"/>
          </a:p>
        </p:txBody>
      </p:sp>
      <p:sp>
        <p:nvSpPr>
          <p:cNvPr id="4" name="Footer Placeholder 3"/>
          <p:cNvSpPr>
            <a:spLocks noGrp="1"/>
          </p:cNvSpPr>
          <p:nvPr>
            <p:ph type="ftr" sz="quarter" idx="2"/>
          </p:nvPr>
        </p:nvSpPr>
        <p:spPr>
          <a:xfrm>
            <a:off x="0" y="6658258"/>
            <a:ext cx="4002299" cy="352142"/>
          </a:xfrm>
          <a:prstGeom prst="rect">
            <a:avLst/>
          </a:prstGeom>
        </p:spPr>
        <p:txBody>
          <a:bodyPr vert="horz" lIns="92830" tIns="46415" rIns="92830" bIns="464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32173" y="6658258"/>
            <a:ext cx="4002299" cy="352142"/>
          </a:xfrm>
          <a:prstGeom prst="rect">
            <a:avLst/>
          </a:prstGeom>
        </p:spPr>
        <p:txBody>
          <a:bodyPr vert="horz" lIns="92830" tIns="46415" rIns="92830" bIns="46415" rtlCol="0" anchor="b"/>
          <a:lstStyle>
            <a:lvl1pPr algn="r">
              <a:defRPr sz="1200"/>
            </a:lvl1pPr>
          </a:lstStyle>
          <a:p>
            <a:fld id="{87350A39-7FFE-44AA-8467-B64EBA579C26}" type="slidenum">
              <a:rPr lang="en-US" smtClean="0"/>
              <a:t>‹#›</a:t>
            </a:fld>
            <a:endParaRPr lang="en-US" dirty="0"/>
          </a:p>
        </p:txBody>
      </p:sp>
    </p:spTree>
    <p:extLst>
      <p:ext uri="{BB962C8B-B14F-4D97-AF65-F5344CB8AC3E}">
        <p14:creationId xmlns:p14="http://schemas.microsoft.com/office/powerpoint/2010/main" val="3528253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5F499D8-4EBD-4D13-A4E2-42EFADBC03E3}"/>
              </a:ext>
            </a:extLst>
          </p:cNvPr>
          <p:cNvSpPr/>
          <p:nvPr/>
        </p:nvSpPr>
        <p:spPr>
          <a:xfrm>
            <a:off x="0" y="0"/>
            <a:ext cx="9297408" cy="23860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2830" tIns="46415" rIns="92830" bIns="46415" rtlCol="0" anchor="ctr"/>
          <a:lstStyle/>
          <a:p>
            <a:pPr algn="ctr"/>
            <a:endParaRPr lang="en-US" dirty="0">
              <a:latin typeface="Georgia" panose="02040502050405020303" pitchFamily="18" charset="0"/>
            </a:endParaRPr>
          </a:p>
        </p:txBody>
      </p:sp>
      <p:sp>
        <p:nvSpPr>
          <p:cNvPr id="5" name="Notes Placeholder 4"/>
          <p:cNvSpPr>
            <a:spLocks noGrp="1"/>
          </p:cNvSpPr>
          <p:nvPr>
            <p:ph type="body" sz="quarter" idx="3"/>
          </p:nvPr>
        </p:nvSpPr>
        <p:spPr>
          <a:xfrm>
            <a:off x="1" y="2564102"/>
            <a:ext cx="9236076" cy="3926278"/>
          </a:xfrm>
          <a:prstGeom prst="rect">
            <a:avLst/>
          </a:prstGeom>
          <a:noFill/>
          <a:ln>
            <a:noFill/>
          </a:ln>
        </p:spPr>
        <p:txBody>
          <a:bodyPr vert="horz" lIns="92830" tIns="46415" rIns="92830" bIns="46415"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0" y="6658664"/>
            <a:ext cx="4002299" cy="351736"/>
          </a:xfrm>
          <a:prstGeom prst="rect">
            <a:avLst/>
          </a:prstGeom>
        </p:spPr>
        <p:txBody>
          <a:bodyPr vert="horz" lIns="92830" tIns="46415" rIns="92830" bIns="46415" rtlCol="0" anchor="b"/>
          <a:lstStyle>
            <a:lvl1pPr algn="l">
              <a:defRPr sz="1000">
                <a:solidFill>
                  <a:schemeClr val="tx1">
                    <a:lumMod val="50000"/>
                    <a:lumOff val="50000"/>
                  </a:schemeClr>
                </a:solidFill>
                <a:latin typeface="Georgia" panose="02040502050405020303" pitchFamily="18" charset="0"/>
              </a:defRPr>
            </a:lvl1pPr>
          </a:lstStyle>
          <a:p>
            <a:fld id="{7675871D-C205-4475-9F09-4E8322E06539}" type="slidenum">
              <a:rPr lang="en-US" smtClean="0"/>
              <a:pPr/>
              <a:t>‹#›</a:t>
            </a:fld>
            <a:endParaRPr lang="en-US" dirty="0"/>
          </a:p>
        </p:txBody>
      </p:sp>
      <p:grpSp>
        <p:nvGrpSpPr>
          <p:cNvPr id="6" name="Group 5">
            <a:extLst>
              <a:ext uri="{FF2B5EF4-FFF2-40B4-BE49-F238E27FC236}">
                <a16:creationId xmlns:a16="http://schemas.microsoft.com/office/drawing/2014/main" id="{009F3D83-F99A-408A-81C3-6E9C31C38A47}"/>
              </a:ext>
            </a:extLst>
          </p:cNvPr>
          <p:cNvGrpSpPr>
            <a:grpSpLocks noChangeAspect="1"/>
          </p:cNvGrpSpPr>
          <p:nvPr/>
        </p:nvGrpSpPr>
        <p:grpSpPr>
          <a:xfrm>
            <a:off x="10905" y="-21916"/>
            <a:ext cx="2232310" cy="2387927"/>
            <a:chOff x="0" y="-21441"/>
            <a:chExt cx="2220852" cy="2347427"/>
          </a:xfrm>
        </p:grpSpPr>
        <p:grpSp>
          <p:nvGrpSpPr>
            <p:cNvPr id="10" name="Group 9">
              <a:extLst>
                <a:ext uri="{FF2B5EF4-FFF2-40B4-BE49-F238E27FC236}">
                  <a16:creationId xmlns:a16="http://schemas.microsoft.com/office/drawing/2014/main" id="{D4B07AB0-D660-4089-BC2B-CA7D3F06DE57}"/>
                </a:ext>
              </a:extLst>
            </p:cNvPr>
            <p:cNvGrpSpPr>
              <a:grpSpLocks noChangeAspect="1"/>
            </p:cNvGrpSpPr>
            <p:nvPr/>
          </p:nvGrpSpPr>
          <p:grpSpPr>
            <a:xfrm>
              <a:off x="0" y="-21441"/>
              <a:ext cx="2059652" cy="2347427"/>
              <a:chOff x="-10225826" y="-2761466"/>
              <a:chExt cx="11837968" cy="6863388"/>
            </a:xfrm>
            <a:solidFill>
              <a:schemeClr val="accent1"/>
            </a:solidFill>
          </p:grpSpPr>
          <p:sp>
            <p:nvSpPr>
              <p:cNvPr id="11" name="Parallelogram 6">
                <a:extLst>
                  <a:ext uri="{FF2B5EF4-FFF2-40B4-BE49-F238E27FC236}">
                    <a16:creationId xmlns:a16="http://schemas.microsoft.com/office/drawing/2014/main" id="{10020772-058B-4EF2-97AD-E854F309294D}"/>
                  </a:ext>
                </a:extLst>
              </p:cNvPr>
              <p:cNvSpPr/>
              <p:nvPr/>
            </p:nvSpPr>
            <p:spPr>
              <a:xfrm>
                <a:off x="-9022931" y="-2761466"/>
                <a:ext cx="10635073" cy="6863388"/>
              </a:xfrm>
              <a:custGeom>
                <a:avLst/>
                <a:gdLst>
                  <a:gd name="connsiteX0" fmla="*/ 0 w 4490976"/>
                  <a:gd name="connsiteY0" fmla="*/ 10067227 h 10067227"/>
                  <a:gd name="connsiteX1" fmla="*/ 0 w 4490976"/>
                  <a:gd name="connsiteY1" fmla="*/ 0 h 10067227"/>
                  <a:gd name="connsiteX2" fmla="*/ 4490976 w 4490976"/>
                  <a:gd name="connsiteY2" fmla="*/ 0 h 10067227"/>
                  <a:gd name="connsiteX3" fmla="*/ 4490976 w 4490976"/>
                  <a:gd name="connsiteY3" fmla="*/ 10067227 h 10067227"/>
                  <a:gd name="connsiteX4" fmla="*/ 0 w 4490976"/>
                  <a:gd name="connsiteY4" fmla="*/ 10067227 h 10067227"/>
                  <a:gd name="connsiteX0" fmla="*/ 0 w 10926500"/>
                  <a:gd name="connsiteY0" fmla="*/ 10067227 h 10067227"/>
                  <a:gd name="connsiteX1" fmla="*/ 0 w 10926500"/>
                  <a:gd name="connsiteY1" fmla="*/ 0 h 10067227"/>
                  <a:gd name="connsiteX2" fmla="*/ 10926500 w 10926500"/>
                  <a:gd name="connsiteY2" fmla="*/ 92597 h 10067227"/>
                  <a:gd name="connsiteX3" fmla="*/ 4490976 w 10926500"/>
                  <a:gd name="connsiteY3" fmla="*/ 10067227 h 10067227"/>
                  <a:gd name="connsiteX4" fmla="*/ 0 w 10926500"/>
                  <a:gd name="connsiteY4" fmla="*/ 10067227 h 10067227"/>
                  <a:gd name="connsiteX0" fmla="*/ 0 w 10995949"/>
                  <a:gd name="connsiteY0" fmla="*/ 10090376 h 10090376"/>
                  <a:gd name="connsiteX1" fmla="*/ 0 w 10995949"/>
                  <a:gd name="connsiteY1" fmla="*/ 23149 h 10090376"/>
                  <a:gd name="connsiteX2" fmla="*/ 10995949 w 10995949"/>
                  <a:gd name="connsiteY2" fmla="*/ 0 h 10090376"/>
                  <a:gd name="connsiteX3" fmla="*/ 4490976 w 10995949"/>
                  <a:gd name="connsiteY3" fmla="*/ 10090376 h 10090376"/>
                  <a:gd name="connsiteX4" fmla="*/ 0 w 10995949"/>
                  <a:gd name="connsiteY4" fmla="*/ 10090376 h 10090376"/>
                  <a:gd name="connsiteX0" fmla="*/ 0 w 10985081"/>
                  <a:gd name="connsiteY0" fmla="*/ 10067227 h 10067227"/>
                  <a:gd name="connsiteX1" fmla="*/ 0 w 10985081"/>
                  <a:gd name="connsiteY1" fmla="*/ 0 h 10067227"/>
                  <a:gd name="connsiteX2" fmla="*/ 10985081 w 10985081"/>
                  <a:gd name="connsiteY2" fmla="*/ 9451 h 10067227"/>
                  <a:gd name="connsiteX3" fmla="*/ 4490976 w 10985081"/>
                  <a:gd name="connsiteY3" fmla="*/ 10067227 h 10067227"/>
                  <a:gd name="connsiteX4" fmla="*/ 0 w 10985081"/>
                  <a:gd name="connsiteY4" fmla="*/ 10067227 h 10067227"/>
                  <a:gd name="connsiteX0" fmla="*/ 0 w 15599548"/>
                  <a:gd name="connsiteY0" fmla="*/ 10067227 h 10067227"/>
                  <a:gd name="connsiteX1" fmla="*/ 0 w 15599548"/>
                  <a:gd name="connsiteY1" fmla="*/ 0 h 10067227"/>
                  <a:gd name="connsiteX2" fmla="*/ 15599548 w 15599548"/>
                  <a:gd name="connsiteY2" fmla="*/ 9452 h 10067227"/>
                  <a:gd name="connsiteX3" fmla="*/ 4490976 w 15599548"/>
                  <a:gd name="connsiteY3" fmla="*/ 10067227 h 10067227"/>
                  <a:gd name="connsiteX4" fmla="*/ 0 w 15599548"/>
                  <a:gd name="connsiteY4" fmla="*/ 10067227 h 10067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99548" h="10067227">
                    <a:moveTo>
                      <a:pt x="0" y="10067227"/>
                    </a:moveTo>
                    <a:lnTo>
                      <a:pt x="0" y="0"/>
                    </a:lnTo>
                    <a:lnTo>
                      <a:pt x="15599548" y="9452"/>
                    </a:lnTo>
                    <a:lnTo>
                      <a:pt x="4490976" y="10067227"/>
                    </a:lnTo>
                    <a:lnTo>
                      <a:pt x="0" y="1006722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Georgia" panose="02040502050405020303" pitchFamily="18" charset="0"/>
                </a:endParaRPr>
              </a:p>
            </p:txBody>
          </p:sp>
          <p:sp>
            <p:nvSpPr>
              <p:cNvPr id="12" name="Rectangle 11">
                <a:extLst>
                  <a:ext uri="{FF2B5EF4-FFF2-40B4-BE49-F238E27FC236}">
                    <a16:creationId xmlns:a16="http://schemas.microsoft.com/office/drawing/2014/main" id="{938E3C28-B5EB-48CB-A2A7-914860BCD15B}"/>
                  </a:ext>
                </a:extLst>
              </p:cNvPr>
              <p:cNvSpPr/>
              <p:nvPr/>
            </p:nvSpPr>
            <p:spPr>
              <a:xfrm>
                <a:off x="-10225826" y="-2756078"/>
                <a:ext cx="1202893"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grpSp>
        <p:pic>
          <p:nvPicPr>
            <p:cNvPr id="20" name="Picture 19">
              <a:extLst>
                <a:ext uri="{FF2B5EF4-FFF2-40B4-BE49-F238E27FC236}">
                  <a16:creationId xmlns:a16="http://schemas.microsoft.com/office/drawing/2014/main" id="{8795BCE8-75F1-424E-804C-EC4E34135AC7}"/>
                </a:ext>
              </a:extLst>
            </p:cNvPr>
            <p:cNvPicPr>
              <a:picLocks noChangeAspect="1"/>
            </p:cNvPicPr>
            <p:nvPr/>
          </p:nvPicPr>
          <p:blipFill rotWithShape="1">
            <a:blip r:embed="rId2"/>
            <a:srcRect t="6902" b="5458"/>
            <a:stretch/>
          </p:blipFill>
          <p:spPr>
            <a:xfrm>
              <a:off x="629658" y="-21441"/>
              <a:ext cx="1591194" cy="2345584"/>
            </a:xfrm>
            <a:prstGeom prst="rect">
              <a:avLst/>
            </a:prstGeom>
          </p:spPr>
        </p:pic>
      </p:grpSp>
      <p:sp>
        <p:nvSpPr>
          <p:cNvPr id="3" name="Slide Image Placeholder 2">
            <a:extLst>
              <a:ext uri="{FF2B5EF4-FFF2-40B4-BE49-F238E27FC236}">
                <a16:creationId xmlns:a16="http://schemas.microsoft.com/office/drawing/2014/main" id="{B6906C15-8DC8-465C-9360-137BF0236B56}"/>
              </a:ext>
            </a:extLst>
          </p:cNvPr>
          <p:cNvSpPr>
            <a:spLocks noGrp="1" noRot="1" noChangeAspect="1"/>
          </p:cNvSpPr>
          <p:nvPr>
            <p:ph type="sldImg" idx="2"/>
          </p:nvPr>
        </p:nvSpPr>
        <p:spPr>
          <a:xfrm>
            <a:off x="5056188" y="0"/>
            <a:ext cx="4203700" cy="2365375"/>
          </a:xfrm>
          <a:prstGeom prst="rect">
            <a:avLst/>
          </a:prstGeom>
          <a:noFill/>
          <a:ln w="12700">
            <a:solidFill>
              <a:prstClr val="black"/>
            </a:solidFill>
          </a:ln>
        </p:spPr>
        <p:txBody>
          <a:bodyPr vert="horz" lIns="92830" tIns="46415" rIns="92830" bIns="46415" rtlCol="0" anchor="ctr"/>
          <a:lstStyle/>
          <a:p>
            <a:endParaRPr lang="en-US" dirty="0"/>
          </a:p>
        </p:txBody>
      </p:sp>
    </p:spTree>
    <p:extLst>
      <p:ext uri="{BB962C8B-B14F-4D97-AF65-F5344CB8AC3E}">
        <p14:creationId xmlns:p14="http://schemas.microsoft.com/office/powerpoint/2010/main" val="2268209957"/>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Georgia" panose="02040502050405020303" pitchFamily="18" charset="0"/>
        <a:ea typeface="+mn-ea"/>
        <a:cs typeface="+mn-cs"/>
      </a:defRPr>
    </a:lvl1pPr>
    <a:lvl2pPr marL="457200" algn="l" defTabSz="914400" rtl="0" eaLnBrk="1" latinLnBrk="0" hangingPunct="1">
      <a:defRPr sz="1400" kern="1200">
        <a:solidFill>
          <a:schemeClr val="tx1"/>
        </a:solidFill>
        <a:latin typeface="Georgia" panose="02040502050405020303" pitchFamily="18" charset="0"/>
        <a:ea typeface="+mn-ea"/>
        <a:cs typeface="+mn-cs"/>
      </a:defRPr>
    </a:lvl2pPr>
    <a:lvl3pPr marL="914400" algn="l" defTabSz="914400" rtl="0" eaLnBrk="1" latinLnBrk="0" hangingPunct="1">
      <a:defRPr sz="1400" kern="1200">
        <a:solidFill>
          <a:schemeClr val="tx1"/>
        </a:solidFill>
        <a:latin typeface="Georgia" panose="02040502050405020303" pitchFamily="18" charset="0"/>
        <a:ea typeface="+mn-ea"/>
        <a:cs typeface="+mn-cs"/>
      </a:defRPr>
    </a:lvl3pPr>
    <a:lvl4pPr marL="1371600" algn="l" defTabSz="914400" rtl="0" eaLnBrk="1" latinLnBrk="0" hangingPunct="1">
      <a:defRPr sz="1400" kern="1200">
        <a:solidFill>
          <a:schemeClr val="tx1"/>
        </a:solidFill>
        <a:latin typeface="Georgia" panose="02040502050405020303" pitchFamily="18" charset="0"/>
        <a:ea typeface="+mn-ea"/>
        <a:cs typeface="+mn-cs"/>
      </a:defRPr>
    </a:lvl4pPr>
    <a:lvl5pPr marL="1828800" algn="l" defTabSz="914400" rtl="0" eaLnBrk="1" latinLnBrk="0" hangingPunct="1">
      <a:defRPr sz="1400" kern="1200">
        <a:solidFill>
          <a:schemeClr val="tx1"/>
        </a:solidFill>
        <a:latin typeface="Georgia" panose="02040502050405020303"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3963" y="0"/>
            <a:ext cx="4227512" cy="2378075"/>
          </a:xfrm>
          <a:prstGeom prst="rect">
            <a:avLst/>
          </a:prstGeom>
          <a:noFill/>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5871D-C205-4475-9F09-4E8322E06539}" type="slidenum">
              <a:rPr lang="en-US" smtClean="0"/>
              <a:t>1</a:t>
            </a:fld>
            <a:endParaRPr lang="en-US" dirty="0"/>
          </a:p>
        </p:txBody>
      </p:sp>
      <p:sp>
        <p:nvSpPr>
          <p:cNvPr id="5" name="TextBox 4">
            <a:extLst>
              <a:ext uri="{FF2B5EF4-FFF2-40B4-BE49-F238E27FC236}">
                <a16:creationId xmlns:a16="http://schemas.microsoft.com/office/drawing/2014/main" id="{D3040AD5-5C56-4865-BC55-EBACC749901E}"/>
              </a:ext>
            </a:extLst>
          </p:cNvPr>
          <p:cNvSpPr txBox="1"/>
          <p:nvPr/>
        </p:nvSpPr>
        <p:spPr>
          <a:xfrm>
            <a:off x="1851871" y="464748"/>
            <a:ext cx="3390001" cy="1636003"/>
          </a:xfrm>
          <a:prstGeom prst="rect">
            <a:avLst/>
          </a:prstGeom>
          <a:noFill/>
        </p:spPr>
        <p:txBody>
          <a:bodyPr wrap="square" lIns="92830" tIns="46415" rIns="92830" bIns="46415" rtlCol="0">
            <a:spAutoFit/>
          </a:bodyPr>
          <a:lstStyle/>
          <a:p>
            <a:pPr defTabSz="464149">
              <a:defRPr/>
            </a:pPr>
            <a:r>
              <a:rPr lang="en-US" sz="4100" b="1" dirty="0">
                <a:solidFill>
                  <a:schemeClr val="accent1"/>
                </a:solidFill>
                <a:latin typeface="Franklin Gothic Book" panose="020B0503020102020204" pitchFamily="34" charset="0"/>
              </a:rPr>
              <a:t>Notes Page Title Here </a:t>
            </a:r>
          </a:p>
          <a:p>
            <a:pPr defTabSz="464149">
              <a:defRPr/>
            </a:pPr>
            <a:r>
              <a:rPr lang="en-US" b="1" dirty="0">
                <a:solidFill>
                  <a:schemeClr val="accent1"/>
                </a:solidFill>
                <a:latin typeface="Franklin Gothic Book" panose="020B0503020102020204" pitchFamily="34" charset="0"/>
              </a:rPr>
              <a:t>(edit this in notes view)</a:t>
            </a:r>
          </a:p>
        </p:txBody>
      </p:sp>
    </p:spTree>
    <p:extLst>
      <p:ext uri="{BB962C8B-B14F-4D97-AF65-F5344CB8AC3E}">
        <p14:creationId xmlns:p14="http://schemas.microsoft.com/office/powerpoint/2010/main" val="3570496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5871D-C205-4475-9F09-4E8322E06539}" type="slidenum">
              <a:rPr lang="en-US" smtClean="0"/>
              <a:pPr/>
              <a:t>2</a:t>
            </a:fld>
            <a:endParaRPr lang="en-US" dirty="0"/>
          </a:p>
        </p:txBody>
      </p:sp>
      <p:sp>
        <p:nvSpPr>
          <p:cNvPr id="5" name="TextBox 4">
            <a:extLst>
              <a:ext uri="{FF2B5EF4-FFF2-40B4-BE49-F238E27FC236}">
                <a16:creationId xmlns:a16="http://schemas.microsoft.com/office/drawing/2014/main" id="{CF4DADBC-C45E-497A-85E9-06700744880D}"/>
              </a:ext>
            </a:extLst>
          </p:cNvPr>
          <p:cNvSpPr txBox="1"/>
          <p:nvPr/>
        </p:nvSpPr>
        <p:spPr>
          <a:xfrm>
            <a:off x="1833410" y="454645"/>
            <a:ext cx="3356206" cy="16004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1"/>
                </a:solidFill>
                <a:effectLst/>
                <a:uLnTx/>
                <a:uFillTx/>
                <a:latin typeface="Franklin Gothic Book" panose="020B0503020102020204" pitchFamily="34" charset="0"/>
                <a:ea typeface="+mn-ea"/>
                <a:cs typeface="+mn-cs"/>
              </a:rPr>
              <a:t>Notes Page Title Here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1"/>
                </a:solidFill>
                <a:effectLst/>
                <a:uLnTx/>
                <a:uFillTx/>
                <a:latin typeface="Franklin Gothic Book" panose="020B0503020102020204" pitchFamily="34" charset="0"/>
                <a:ea typeface="+mn-ea"/>
                <a:cs typeface="+mn-cs"/>
              </a:rPr>
              <a:t>(edit this in notes view)</a:t>
            </a:r>
          </a:p>
        </p:txBody>
      </p:sp>
    </p:spTree>
    <p:extLst>
      <p:ext uri="{BB962C8B-B14F-4D97-AF65-F5344CB8AC3E}">
        <p14:creationId xmlns:p14="http://schemas.microsoft.com/office/powerpoint/2010/main" val="3786406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75871D-C205-4475-9F09-4E8322E06539}" type="slidenum">
              <a:rPr lang="en-US" smtClean="0"/>
              <a:pPr/>
              <a:t>3</a:t>
            </a:fld>
            <a:endParaRPr lang="en-US" dirty="0"/>
          </a:p>
        </p:txBody>
      </p:sp>
    </p:spTree>
    <p:extLst>
      <p:ext uri="{BB962C8B-B14F-4D97-AF65-F5344CB8AC3E}">
        <p14:creationId xmlns:p14="http://schemas.microsoft.com/office/powerpoint/2010/main" val="1881853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75871D-C205-4475-9F09-4E8322E06539}" type="slidenum">
              <a:rPr lang="en-US" smtClean="0"/>
              <a:pPr/>
              <a:t>14</a:t>
            </a:fld>
            <a:endParaRPr lang="en-US" dirty="0"/>
          </a:p>
        </p:txBody>
      </p:sp>
    </p:spTree>
    <p:extLst>
      <p:ext uri="{BB962C8B-B14F-4D97-AF65-F5344CB8AC3E}">
        <p14:creationId xmlns:p14="http://schemas.microsoft.com/office/powerpoint/2010/main" val="2060165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5871D-C205-4475-9F09-4E8322E06539}" type="slidenum">
              <a:rPr lang="en-US" smtClean="0"/>
              <a:pPr/>
              <a:t>17</a:t>
            </a:fld>
            <a:endParaRPr lang="en-US" dirty="0"/>
          </a:p>
        </p:txBody>
      </p:sp>
      <p:sp>
        <p:nvSpPr>
          <p:cNvPr id="5" name="TextBox 4">
            <a:extLst>
              <a:ext uri="{FF2B5EF4-FFF2-40B4-BE49-F238E27FC236}">
                <a16:creationId xmlns:a16="http://schemas.microsoft.com/office/drawing/2014/main" id="{579AFCD0-4DD0-45B8-9682-8B2DBFF31CF3}"/>
              </a:ext>
            </a:extLst>
          </p:cNvPr>
          <p:cNvSpPr txBox="1"/>
          <p:nvPr/>
        </p:nvSpPr>
        <p:spPr>
          <a:xfrm>
            <a:off x="1833410" y="454645"/>
            <a:ext cx="3356206" cy="16004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1"/>
                </a:solidFill>
                <a:effectLst/>
                <a:uLnTx/>
                <a:uFillTx/>
                <a:latin typeface="Franklin Gothic Book" panose="020B0503020102020204" pitchFamily="34" charset="0"/>
                <a:ea typeface="+mn-ea"/>
                <a:cs typeface="+mn-cs"/>
              </a:rPr>
              <a:t>Notes Page Title Here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1"/>
                </a:solidFill>
                <a:effectLst/>
                <a:uLnTx/>
                <a:uFillTx/>
                <a:latin typeface="Franklin Gothic Book" panose="020B0503020102020204" pitchFamily="34" charset="0"/>
                <a:ea typeface="+mn-ea"/>
                <a:cs typeface="+mn-cs"/>
              </a:rPr>
              <a:t>(edit this in notes view)</a:t>
            </a:r>
          </a:p>
        </p:txBody>
      </p:sp>
    </p:spTree>
    <p:extLst>
      <p:ext uri="{BB962C8B-B14F-4D97-AF65-F5344CB8AC3E}">
        <p14:creationId xmlns:p14="http://schemas.microsoft.com/office/powerpoint/2010/main" val="3264949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7" name="Picture 10">
            <a:extLst>
              <a:ext uri="{FF2B5EF4-FFF2-40B4-BE49-F238E27FC236}">
                <a16:creationId xmlns:a16="http://schemas.microsoft.com/office/drawing/2014/main" id="{228F9629-8B65-45D6-A232-84C18AF20CC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292968" y="7981"/>
            <a:ext cx="9897180" cy="685001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descr="&quot; &quot;">
            <a:extLst>
              <a:ext uri="{FF2B5EF4-FFF2-40B4-BE49-F238E27FC236}">
                <a16:creationId xmlns:a16="http://schemas.microsoft.com/office/drawing/2014/main" id="{67F1C77D-4E52-4188-A80A-4A4D0B8CF5DF}"/>
              </a:ext>
            </a:extLst>
          </p:cNvPr>
          <p:cNvSpPr/>
          <p:nvPr userDrawn="1"/>
        </p:nvSpPr>
        <p:spPr>
          <a:xfrm>
            <a:off x="3048840" y="11639"/>
            <a:ext cx="9143160" cy="6857371"/>
          </a:xfrm>
          <a:prstGeom prst="rect">
            <a:avLst/>
          </a:prstGeom>
          <a:solidFill>
            <a:schemeClr val="tx2">
              <a:lumMod val="40000"/>
              <a:lumOff val="60000"/>
              <a:alpha val="5411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9" name="Picture 8">
            <a:extLst>
              <a:ext uri="{FF2B5EF4-FFF2-40B4-BE49-F238E27FC236}">
                <a16:creationId xmlns:a16="http://schemas.microsoft.com/office/drawing/2014/main" id="{85B41A1A-02B7-495E-A9E6-6C7E5F7F8502}"/>
              </a:ext>
            </a:extLst>
          </p:cNvPr>
          <p:cNvPicPr>
            <a:picLocks noChangeAspect="1"/>
          </p:cNvPicPr>
          <p:nvPr userDrawn="1"/>
        </p:nvPicPr>
        <p:blipFill rotWithShape="1">
          <a:blip r:embed="rId3">
            <a:duotone>
              <a:schemeClr val="accent2">
                <a:shade val="45000"/>
                <a:satMod val="135000"/>
              </a:schemeClr>
              <a:prstClr val="white"/>
            </a:duotone>
          </a:blip>
          <a:srcRect t="7715" b="42693"/>
          <a:stretch/>
        </p:blipFill>
        <p:spPr>
          <a:xfrm>
            <a:off x="447176" y="0"/>
            <a:ext cx="9007982" cy="6879171"/>
          </a:xfrm>
          <a:prstGeom prst="rect">
            <a:avLst/>
          </a:prstGeom>
        </p:spPr>
      </p:pic>
      <p:sp>
        <p:nvSpPr>
          <p:cNvPr id="10" name="Parallelogram 6">
            <a:extLst>
              <a:ext uri="{FF2B5EF4-FFF2-40B4-BE49-F238E27FC236}">
                <a16:creationId xmlns:a16="http://schemas.microsoft.com/office/drawing/2014/main" id="{9B1049A9-6AB6-40D1-B8D9-339A10F9219C}"/>
              </a:ext>
            </a:extLst>
          </p:cNvPr>
          <p:cNvSpPr/>
          <p:nvPr userDrawn="1"/>
        </p:nvSpPr>
        <p:spPr>
          <a:xfrm>
            <a:off x="1202893" y="-21170"/>
            <a:ext cx="7496548" cy="6879170"/>
          </a:xfrm>
          <a:custGeom>
            <a:avLst/>
            <a:gdLst>
              <a:gd name="connsiteX0" fmla="*/ 0 w 4490976"/>
              <a:gd name="connsiteY0" fmla="*/ 10067227 h 10067227"/>
              <a:gd name="connsiteX1" fmla="*/ 0 w 4490976"/>
              <a:gd name="connsiteY1" fmla="*/ 0 h 10067227"/>
              <a:gd name="connsiteX2" fmla="*/ 4490976 w 4490976"/>
              <a:gd name="connsiteY2" fmla="*/ 0 h 10067227"/>
              <a:gd name="connsiteX3" fmla="*/ 4490976 w 4490976"/>
              <a:gd name="connsiteY3" fmla="*/ 10067227 h 10067227"/>
              <a:gd name="connsiteX4" fmla="*/ 0 w 4490976"/>
              <a:gd name="connsiteY4" fmla="*/ 10067227 h 10067227"/>
              <a:gd name="connsiteX0" fmla="*/ 0 w 10926500"/>
              <a:gd name="connsiteY0" fmla="*/ 10067227 h 10067227"/>
              <a:gd name="connsiteX1" fmla="*/ 0 w 10926500"/>
              <a:gd name="connsiteY1" fmla="*/ 0 h 10067227"/>
              <a:gd name="connsiteX2" fmla="*/ 10926500 w 10926500"/>
              <a:gd name="connsiteY2" fmla="*/ 92597 h 10067227"/>
              <a:gd name="connsiteX3" fmla="*/ 4490976 w 10926500"/>
              <a:gd name="connsiteY3" fmla="*/ 10067227 h 10067227"/>
              <a:gd name="connsiteX4" fmla="*/ 0 w 10926500"/>
              <a:gd name="connsiteY4" fmla="*/ 10067227 h 10067227"/>
              <a:gd name="connsiteX0" fmla="*/ 0 w 10995949"/>
              <a:gd name="connsiteY0" fmla="*/ 10090376 h 10090376"/>
              <a:gd name="connsiteX1" fmla="*/ 0 w 10995949"/>
              <a:gd name="connsiteY1" fmla="*/ 23149 h 10090376"/>
              <a:gd name="connsiteX2" fmla="*/ 10995949 w 10995949"/>
              <a:gd name="connsiteY2" fmla="*/ 0 h 10090376"/>
              <a:gd name="connsiteX3" fmla="*/ 4490976 w 10995949"/>
              <a:gd name="connsiteY3" fmla="*/ 10090376 h 10090376"/>
              <a:gd name="connsiteX4" fmla="*/ 0 w 10995949"/>
              <a:gd name="connsiteY4" fmla="*/ 10090376 h 10090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5949" h="10090376">
                <a:moveTo>
                  <a:pt x="0" y="10090376"/>
                </a:moveTo>
                <a:lnTo>
                  <a:pt x="0" y="23149"/>
                </a:lnTo>
                <a:lnTo>
                  <a:pt x="10995949" y="0"/>
                </a:lnTo>
                <a:lnTo>
                  <a:pt x="4490976" y="10090376"/>
                </a:lnTo>
                <a:lnTo>
                  <a:pt x="0" y="100903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1" name="Straight Connector 10">
            <a:extLst>
              <a:ext uri="{FF2B5EF4-FFF2-40B4-BE49-F238E27FC236}">
                <a16:creationId xmlns:a16="http://schemas.microsoft.com/office/drawing/2014/main" id="{7EABE35A-8328-40CD-AC31-1D00DE3B42FC}"/>
              </a:ext>
            </a:extLst>
          </p:cNvPr>
          <p:cNvCxnSpPr>
            <a:cxnSpLocks/>
          </p:cNvCxnSpPr>
          <p:nvPr userDrawn="1"/>
        </p:nvCxnSpPr>
        <p:spPr>
          <a:xfrm flipV="1">
            <a:off x="413484" y="744830"/>
            <a:ext cx="0" cy="219456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D5791D07-CF37-4723-B999-6C73E5945BBE}"/>
              </a:ext>
            </a:extLst>
          </p:cNvPr>
          <p:cNvSpPr>
            <a:spLocks noGrp="1"/>
          </p:cNvSpPr>
          <p:nvPr>
            <p:ph type="body" sz="quarter" idx="10" hasCustomPrompt="1"/>
          </p:nvPr>
        </p:nvSpPr>
        <p:spPr>
          <a:xfrm>
            <a:off x="628069" y="2259135"/>
            <a:ext cx="6099048" cy="758952"/>
          </a:xfrm>
          <a:noFill/>
        </p:spPr>
        <p:txBody>
          <a:bodyPr>
            <a:normAutofit/>
          </a:bodyPr>
          <a:lstStyle>
            <a:lvl1pPr marL="0" indent="0" algn="l" defTabSz="914400" rtl="0" eaLnBrk="1" latinLnBrk="0" hangingPunct="1">
              <a:lnSpc>
                <a:spcPct val="90000"/>
              </a:lnSpc>
              <a:spcBef>
                <a:spcPct val="0"/>
              </a:spcBef>
              <a:buNone/>
              <a:defRPr lang="en-US" sz="2400" b="0" kern="1200" cap="none" spc="0" baseline="0" dirty="0">
                <a:solidFill>
                  <a:schemeClr val="tx1">
                    <a:lumMod val="50000"/>
                    <a:lumOff val="50000"/>
                  </a:schemeClr>
                </a:solidFill>
                <a:latin typeface="+mn-lt"/>
                <a:ea typeface="+mj-ea"/>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here.</a:t>
            </a:r>
          </a:p>
        </p:txBody>
      </p:sp>
      <p:pic>
        <p:nvPicPr>
          <p:cNvPr id="14" name="Picture 13" descr="NCAPPS logo">
            <a:extLst>
              <a:ext uri="{FF2B5EF4-FFF2-40B4-BE49-F238E27FC236}">
                <a16:creationId xmlns:a16="http://schemas.microsoft.com/office/drawing/2014/main" id="{9771B380-F8C8-4F7E-AC50-5F0B3B30E8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16492" y="3975699"/>
            <a:ext cx="3772426" cy="1343212"/>
          </a:xfrm>
          <a:prstGeom prst="rect">
            <a:avLst/>
          </a:prstGeom>
        </p:spPr>
      </p:pic>
      <p:sp>
        <p:nvSpPr>
          <p:cNvPr id="2" name="Title 1">
            <a:extLst>
              <a:ext uri="{FF2B5EF4-FFF2-40B4-BE49-F238E27FC236}">
                <a16:creationId xmlns:a16="http://schemas.microsoft.com/office/drawing/2014/main" id="{BE0909A6-B8C8-4108-8DE1-513A438A59C5}"/>
              </a:ext>
            </a:extLst>
          </p:cNvPr>
          <p:cNvSpPr>
            <a:spLocks noGrp="1"/>
          </p:cNvSpPr>
          <p:nvPr>
            <p:ph type="title"/>
          </p:nvPr>
        </p:nvSpPr>
        <p:spPr>
          <a:xfrm>
            <a:off x="628069" y="704171"/>
            <a:ext cx="6712531" cy="1325563"/>
          </a:xfrm>
        </p:spPr>
        <p:txBody>
          <a:bodyPr/>
          <a:lstStyle>
            <a:lvl1pPr>
              <a:defRPr b="1"/>
            </a:lvl1pPr>
          </a:lstStyle>
          <a:p>
            <a:r>
              <a:rPr lang="en-US"/>
              <a:t>Click to edit Master title style</a:t>
            </a:r>
          </a:p>
        </p:txBody>
      </p:sp>
    </p:spTree>
    <p:extLst>
      <p:ext uri="{BB962C8B-B14F-4D97-AF65-F5344CB8AC3E}">
        <p14:creationId xmlns:p14="http://schemas.microsoft.com/office/powerpoint/2010/main" val="216303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2DC14E-A1FA-4D95-8A56-8CFC11F002B6}"/>
              </a:ext>
            </a:extLst>
          </p:cNvPr>
          <p:cNvPicPr>
            <a:picLocks noChangeAspect="1"/>
          </p:cNvPicPr>
          <p:nvPr userDrawn="1"/>
        </p:nvPicPr>
        <p:blipFill rotWithShape="1">
          <a:blip r:embed="rId2">
            <a:duotone>
              <a:schemeClr val="accent1">
                <a:shade val="45000"/>
                <a:satMod val="135000"/>
              </a:schemeClr>
              <a:prstClr val="white"/>
            </a:duotone>
          </a:blip>
          <a:srcRect t="9986" b="18660"/>
          <a:stretch/>
        </p:blipFill>
        <p:spPr>
          <a:xfrm>
            <a:off x="0" y="-1101"/>
            <a:ext cx="1652159" cy="974426"/>
          </a:xfrm>
          <a:prstGeom prst="rect">
            <a:avLst/>
          </a:prstGeom>
        </p:spPr>
      </p:pic>
      <p:sp>
        <p:nvSpPr>
          <p:cNvPr id="8" name="Title 1">
            <a:extLst>
              <a:ext uri="{FF2B5EF4-FFF2-40B4-BE49-F238E27FC236}">
                <a16:creationId xmlns:a16="http://schemas.microsoft.com/office/drawing/2014/main" id="{1848F0E6-03D7-426D-8E6B-889AA07348E4}"/>
              </a:ext>
            </a:extLst>
          </p:cNvPr>
          <p:cNvSpPr>
            <a:spLocks noGrp="1"/>
          </p:cNvSpPr>
          <p:nvPr>
            <p:ph type="title"/>
          </p:nvPr>
        </p:nvSpPr>
        <p:spPr>
          <a:xfrm>
            <a:off x="1644425" y="-1101"/>
            <a:ext cx="10547576" cy="974426"/>
          </a:xfrm>
          <a:ln>
            <a:noFill/>
          </a:ln>
        </p:spPr>
        <p:txBody>
          <a:bodyPr>
            <a:normAutofit/>
          </a:bodyPr>
          <a:lstStyle/>
          <a:p>
            <a:r>
              <a:rPr lang="en-US" sz="3600" b="1" dirty="0">
                <a:solidFill>
                  <a:schemeClr val="accent1"/>
                </a:solidFill>
              </a:rPr>
              <a:t>Graph title goes here.</a:t>
            </a:r>
          </a:p>
        </p:txBody>
      </p:sp>
      <p:sp>
        <p:nvSpPr>
          <p:cNvPr id="10" name="Chart Placeholder 9">
            <a:extLst>
              <a:ext uri="{FF2B5EF4-FFF2-40B4-BE49-F238E27FC236}">
                <a16:creationId xmlns:a16="http://schemas.microsoft.com/office/drawing/2014/main" id="{3F71C57B-F985-436F-B266-EF73E067FA41}"/>
              </a:ext>
            </a:extLst>
          </p:cNvPr>
          <p:cNvSpPr>
            <a:spLocks noGrp="1"/>
          </p:cNvSpPr>
          <p:nvPr>
            <p:ph type="chart" sz="quarter" idx="10"/>
          </p:nvPr>
        </p:nvSpPr>
        <p:spPr>
          <a:xfrm>
            <a:off x="1652160" y="1202267"/>
            <a:ext cx="10294308" cy="5059988"/>
          </a:xfrm>
        </p:spPr>
        <p:txBody>
          <a:bodyPr/>
          <a:lstStyle/>
          <a:p>
            <a:endParaRPr lang="en-US" dirty="0"/>
          </a:p>
        </p:txBody>
      </p:sp>
      <p:sp>
        <p:nvSpPr>
          <p:cNvPr id="4" name="Slide Number Placeholder 3">
            <a:extLst>
              <a:ext uri="{FF2B5EF4-FFF2-40B4-BE49-F238E27FC236}">
                <a16:creationId xmlns:a16="http://schemas.microsoft.com/office/drawing/2014/main" id="{CCCA9EC6-923D-4772-B984-308F18DC9236}"/>
              </a:ext>
            </a:extLst>
          </p:cNvPr>
          <p:cNvSpPr>
            <a:spLocks noGrp="1"/>
          </p:cNvSpPr>
          <p:nvPr>
            <p:ph type="sldNum" sz="quarter" idx="13"/>
          </p:nvPr>
        </p:nvSpPr>
        <p:spPr/>
        <p:txBody>
          <a:bodyPr/>
          <a:lstStyle/>
          <a:p>
            <a:fld id="{A39E18A1-5388-48D7-9BA0-F6425AA8662B}" type="slidenum">
              <a:rPr lang="en-US" smtClean="0"/>
              <a:t>‹#›</a:t>
            </a:fld>
            <a:endParaRPr lang="en-US" dirty="0"/>
          </a:p>
        </p:txBody>
      </p:sp>
    </p:spTree>
    <p:extLst>
      <p:ext uri="{BB962C8B-B14F-4D97-AF65-F5344CB8AC3E}">
        <p14:creationId xmlns:p14="http://schemas.microsoft.com/office/powerpoint/2010/main" val="336547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2DC14E-A1FA-4D95-8A56-8CFC11F002B6}"/>
              </a:ext>
            </a:extLst>
          </p:cNvPr>
          <p:cNvPicPr>
            <a:picLocks noChangeAspect="1"/>
          </p:cNvPicPr>
          <p:nvPr userDrawn="1"/>
        </p:nvPicPr>
        <p:blipFill rotWithShape="1">
          <a:blip r:embed="rId2">
            <a:duotone>
              <a:schemeClr val="accent1">
                <a:shade val="45000"/>
                <a:satMod val="135000"/>
              </a:schemeClr>
              <a:prstClr val="white"/>
            </a:duotone>
          </a:blip>
          <a:srcRect t="9986" b="18660"/>
          <a:stretch/>
        </p:blipFill>
        <p:spPr>
          <a:xfrm>
            <a:off x="0" y="-1101"/>
            <a:ext cx="1652159" cy="974426"/>
          </a:xfrm>
          <a:prstGeom prst="rect">
            <a:avLst/>
          </a:prstGeom>
        </p:spPr>
      </p:pic>
      <p:sp>
        <p:nvSpPr>
          <p:cNvPr id="8" name="Title 1">
            <a:extLst>
              <a:ext uri="{FF2B5EF4-FFF2-40B4-BE49-F238E27FC236}">
                <a16:creationId xmlns:a16="http://schemas.microsoft.com/office/drawing/2014/main" id="{1848F0E6-03D7-426D-8E6B-889AA07348E4}"/>
              </a:ext>
            </a:extLst>
          </p:cNvPr>
          <p:cNvSpPr>
            <a:spLocks noGrp="1"/>
          </p:cNvSpPr>
          <p:nvPr>
            <p:ph type="title" hasCustomPrompt="1"/>
          </p:nvPr>
        </p:nvSpPr>
        <p:spPr>
          <a:xfrm>
            <a:off x="1644425" y="-1101"/>
            <a:ext cx="10547576" cy="974426"/>
          </a:xfrm>
          <a:ln>
            <a:noFill/>
          </a:ln>
        </p:spPr>
        <p:txBody>
          <a:bodyPr>
            <a:normAutofit/>
          </a:bodyPr>
          <a:lstStyle>
            <a:lvl1pPr>
              <a:defRPr/>
            </a:lvl1pPr>
          </a:lstStyle>
          <a:p>
            <a:r>
              <a:rPr lang="en-US" sz="3600" b="1" dirty="0">
                <a:solidFill>
                  <a:schemeClr val="accent1"/>
                </a:solidFill>
              </a:rPr>
              <a:t>Heading goes here.</a:t>
            </a:r>
          </a:p>
        </p:txBody>
      </p:sp>
      <p:sp>
        <p:nvSpPr>
          <p:cNvPr id="3" name="Text Placeholder 2">
            <a:extLst>
              <a:ext uri="{FF2B5EF4-FFF2-40B4-BE49-F238E27FC236}">
                <a16:creationId xmlns:a16="http://schemas.microsoft.com/office/drawing/2014/main" id="{158573C5-4447-49ED-97DE-A669F34C0BC0}"/>
              </a:ext>
            </a:extLst>
          </p:cNvPr>
          <p:cNvSpPr>
            <a:spLocks noGrp="1"/>
          </p:cNvSpPr>
          <p:nvPr>
            <p:ph type="body" sz="quarter" idx="10"/>
          </p:nvPr>
        </p:nvSpPr>
        <p:spPr>
          <a:xfrm>
            <a:off x="1789932" y="1672253"/>
            <a:ext cx="8926512" cy="4384675"/>
          </a:xfrm>
        </p:spPr>
        <p:txBody>
          <a:bodyPr/>
          <a:lstStyle>
            <a:lvl1pPr>
              <a:lnSpc>
                <a:spcPct val="125000"/>
              </a:lnSpc>
              <a:defRPr/>
            </a:lvl1pPr>
            <a:lvl2pPr>
              <a:lnSpc>
                <a:spcPct val="125000"/>
              </a:lnSpc>
              <a:defRPr/>
            </a:lvl2pPr>
            <a:lvl3pPr>
              <a:lnSpc>
                <a:spcPct val="125000"/>
              </a:lnSpc>
              <a:defRPr/>
            </a:lvl3pPr>
            <a:lvl4pPr>
              <a:lnSpc>
                <a:spcPct val="125000"/>
              </a:lnSpc>
              <a:defRPr/>
            </a:lvl4pPr>
            <a:lvl5pPr>
              <a:lnSpc>
                <a:spcPct val="125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BC903A93-4BFE-4D2D-B852-2C3BD0587676}"/>
              </a:ext>
            </a:extLst>
          </p:cNvPr>
          <p:cNvSpPr>
            <a:spLocks noGrp="1"/>
          </p:cNvSpPr>
          <p:nvPr>
            <p:ph type="sldNum" sz="quarter" idx="13"/>
          </p:nvPr>
        </p:nvSpPr>
        <p:spPr/>
        <p:txBody>
          <a:bodyPr/>
          <a:lstStyle/>
          <a:p>
            <a:fld id="{A39E18A1-5388-48D7-9BA0-F6425AA8662B}" type="slidenum">
              <a:rPr lang="en-US" smtClean="0"/>
              <a:t>‹#›</a:t>
            </a:fld>
            <a:endParaRPr lang="en-US" dirty="0"/>
          </a:p>
        </p:txBody>
      </p:sp>
    </p:spTree>
    <p:extLst>
      <p:ext uri="{BB962C8B-B14F-4D97-AF65-F5344CB8AC3E}">
        <p14:creationId xmlns:p14="http://schemas.microsoft.com/office/powerpoint/2010/main" val="4284154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16FC45-D387-41BF-AB48-D67BFBB77810}"/>
              </a:ext>
            </a:extLst>
          </p:cNvPr>
          <p:cNvPicPr>
            <a:picLocks noChangeAspect="1"/>
          </p:cNvPicPr>
          <p:nvPr userDrawn="1"/>
        </p:nvPicPr>
        <p:blipFill rotWithShape="1">
          <a:blip r:embed="rId2">
            <a:duotone>
              <a:schemeClr val="accent1">
                <a:shade val="45000"/>
                <a:satMod val="135000"/>
              </a:schemeClr>
              <a:prstClr val="white"/>
            </a:duotone>
          </a:blip>
          <a:srcRect t="9986" b="18660"/>
          <a:stretch/>
        </p:blipFill>
        <p:spPr>
          <a:xfrm>
            <a:off x="0" y="-1101"/>
            <a:ext cx="1652159" cy="974426"/>
          </a:xfrm>
          <a:prstGeom prst="rect">
            <a:avLst/>
          </a:prstGeom>
        </p:spPr>
      </p:pic>
      <p:sp>
        <p:nvSpPr>
          <p:cNvPr id="6" name="Title 1">
            <a:extLst>
              <a:ext uri="{FF2B5EF4-FFF2-40B4-BE49-F238E27FC236}">
                <a16:creationId xmlns:a16="http://schemas.microsoft.com/office/drawing/2014/main" id="{0516C371-0EAF-4F8C-8BEF-6BB763526073}"/>
              </a:ext>
            </a:extLst>
          </p:cNvPr>
          <p:cNvSpPr>
            <a:spLocks noGrp="1"/>
          </p:cNvSpPr>
          <p:nvPr>
            <p:ph type="title"/>
          </p:nvPr>
        </p:nvSpPr>
        <p:spPr>
          <a:xfrm>
            <a:off x="1644425" y="-1101"/>
            <a:ext cx="10547576" cy="974426"/>
          </a:xfrm>
          <a:ln>
            <a:noFill/>
          </a:ln>
        </p:spPr>
        <p:txBody>
          <a:bodyPr>
            <a:normAutofit/>
          </a:bodyPr>
          <a:lstStyle/>
          <a:p>
            <a:r>
              <a:rPr lang="en-US" sz="3600" b="1" dirty="0">
                <a:solidFill>
                  <a:schemeClr val="accent1"/>
                </a:solidFill>
              </a:rPr>
              <a:t>Graph title goes here.</a:t>
            </a:r>
          </a:p>
        </p:txBody>
      </p:sp>
      <p:grpSp>
        <p:nvGrpSpPr>
          <p:cNvPr id="7" name="Group 6">
            <a:extLst>
              <a:ext uri="{FF2B5EF4-FFF2-40B4-BE49-F238E27FC236}">
                <a16:creationId xmlns:a16="http://schemas.microsoft.com/office/drawing/2014/main" id="{5B3EAEBF-CB8B-4ABE-909B-A9D3090DD964}"/>
              </a:ext>
            </a:extLst>
          </p:cNvPr>
          <p:cNvGrpSpPr/>
          <p:nvPr userDrawn="1"/>
        </p:nvGrpSpPr>
        <p:grpSpPr>
          <a:xfrm>
            <a:off x="746757" y="1560130"/>
            <a:ext cx="2479264" cy="4792133"/>
            <a:chOff x="746757" y="1574799"/>
            <a:chExt cx="2479264" cy="4792133"/>
          </a:xfrm>
        </p:grpSpPr>
        <p:sp>
          <p:nvSpPr>
            <p:cNvPr id="8" name="Rectangle 7">
              <a:extLst>
                <a:ext uri="{FF2B5EF4-FFF2-40B4-BE49-F238E27FC236}">
                  <a16:creationId xmlns:a16="http://schemas.microsoft.com/office/drawing/2014/main" id="{5EAA2EB4-CEC4-4348-915E-493136291317}"/>
                </a:ext>
              </a:extLst>
            </p:cNvPr>
            <p:cNvSpPr/>
            <p:nvPr/>
          </p:nvSpPr>
          <p:spPr>
            <a:xfrm>
              <a:off x="746757" y="2031999"/>
              <a:ext cx="2479264" cy="43349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388EC57F-DAB9-47EA-A98C-0C1CB146E73F}"/>
                </a:ext>
              </a:extLst>
            </p:cNvPr>
            <p:cNvSpPr/>
            <p:nvPr/>
          </p:nvSpPr>
          <p:spPr>
            <a:xfrm>
              <a:off x="1529189" y="1574799"/>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mj-lt"/>
                </a:rPr>
                <a:t>1</a:t>
              </a:r>
            </a:p>
          </p:txBody>
        </p:sp>
      </p:grpSp>
      <p:grpSp>
        <p:nvGrpSpPr>
          <p:cNvPr id="10" name="Group 9">
            <a:extLst>
              <a:ext uri="{FF2B5EF4-FFF2-40B4-BE49-F238E27FC236}">
                <a16:creationId xmlns:a16="http://schemas.microsoft.com/office/drawing/2014/main" id="{ACBED681-CF51-4786-8402-936B134637A3}"/>
              </a:ext>
            </a:extLst>
          </p:cNvPr>
          <p:cNvGrpSpPr/>
          <p:nvPr userDrawn="1"/>
        </p:nvGrpSpPr>
        <p:grpSpPr>
          <a:xfrm>
            <a:off x="3486496" y="1560130"/>
            <a:ext cx="2479264" cy="4792133"/>
            <a:chOff x="746757" y="1574799"/>
            <a:chExt cx="2479264" cy="4792133"/>
          </a:xfrm>
        </p:grpSpPr>
        <p:sp>
          <p:nvSpPr>
            <p:cNvPr id="11" name="Rectangle 10">
              <a:extLst>
                <a:ext uri="{FF2B5EF4-FFF2-40B4-BE49-F238E27FC236}">
                  <a16:creationId xmlns:a16="http://schemas.microsoft.com/office/drawing/2014/main" id="{CA6A63B3-2688-4912-85B8-2DA1533B47DE}"/>
                </a:ext>
              </a:extLst>
            </p:cNvPr>
            <p:cNvSpPr/>
            <p:nvPr/>
          </p:nvSpPr>
          <p:spPr>
            <a:xfrm>
              <a:off x="746757" y="2031999"/>
              <a:ext cx="2479264" cy="43349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E9C44FF-AF01-4D3E-96A5-558338409063}"/>
                </a:ext>
              </a:extLst>
            </p:cNvPr>
            <p:cNvSpPr/>
            <p:nvPr/>
          </p:nvSpPr>
          <p:spPr>
            <a:xfrm>
              <a:off x="1529189" y="1574799"/>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mj-lt"/>
                </a:rPr>
                <a:t>2</a:t>
              </a:r>
            </a:p>
          </p:txBody>
        </p:sp>
      </p:grpSp>
      <p:grpSp>
        <p:nvGrpSpPr>
          <p:cNvPr id="13" name="Group 12">
            <a:extLst>
              <a:ext uri="{FF2B5EF4-FFF2-40B4-BE49-F238E27FC236}">
                <a16:creationId xmlns:a16="http://schemas.microsoft.com/office/drawing/2014/main" id="{497C45B5-B768-40FD-994B-AD77366E1E6A}"/>
              </a:ext>
            </a:extLst>
          </p:cNvPr>
          <p:cNvGrpSpPr/>
          <p:nvPr userDrawn="1"/>
        </p:nvGrpSpPr>
        <p:grpSpPr>
          <a:xfrm>
            <a:off x="6226235" y="1560130"/>
            <a:ext cx="2479264" cy="4792133"/>
            <a:chOff x="746757" y="1574799"/>
            <a:chExt cx="2479264" cy="4792133"/>
          </a:xfrm>
        </p:grpSpPr>
        <p:sp>
          <p:nvSpPr>
            <p:cNvPr id="14" name="Rectangle 13">
              <a:extLst>
                <a:ext uri="{FF2B5EF4-FFF2-40B4-BE49-F238E27FC236}">
                  <a16:creationId xmlns:a16="http://schemas.microsoft.com/office/drawing/2014/main" id="{BF615072-0341-4C9B-BA1D-FE3C05B74287}"/>
                </a:ext>
              </a:extLst>
            </p:cNvPr>
            <p:cNvSpPr/>
            <p:nvPr/>
          </p:nvSpPr>
          <p:spPr>
            <a:xfrm>
              <a:off x="746757" y="2031999"/>
              <a:ext cx="2479264" cy="43349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5150D624-8D31-4895-BBF6-73AA09461359}"/>
                </a:ext>
              </a:extLst>
            </p:cNvPr>
            <p:cNvSpPr/>
            <p:nvPr/>
          </p:nvSpPr>
          <p:spPr>
            <a:xfrm>
              <a:off x="1529189" y="1574799"/>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mj-lt"/>
                </a:rPr>
                <a:t>3</a:t>
              </a:r>
            </a:p>
          </p:txBody>
        </p:sp>
      </p:grpSp>
      <p:grpSp>
        <p:nvGrpSpPr>
          <p:cNvPr id="16" name="Group 15">
            <a:extLst>
              <a:ext uri="{FF2B5EF4-FFF2-40B4-BE49-F238E27FC236}">
                <a16:creationId xmlns:a16="http://schemas.microsoft.com/office/drawing/2014/main" id="{3F141657-30A1-4408-BA6F-A6F8B84668C7}"/>
              </a:ext>
            </a:extLst>
          </p:cNvPr>
          <p:cNvGrpSpPr/>
          <p:nvPr userDrawn="1"/>
        </p:nvGrpSpPr>
        <p:grpSpPr>
          <a:xfrm>
            <a:off x="8965975" y="1560130"/>
            <a:ext cx="2479264" cy="4792133"/>
            <a:chOff x="746757" y="1574799"/>
            <a:chExt cx="2479264" cy="4792133"/>
          </a:xfrm>
        </p:grpSpPr>
        <p:sp>
          <p:nvSpPr>
            <p:cNvPr id="17" name="Rectangle 16">
              <a:extLst>
                <a:ext uri="{FF2B5EF4-FFF2-40B4-BE49-F238E27FC236}">
                  <a16:creationId xmlns:a16="http://schemas.microsoft.com/office/drawing/2014/main" id="{635C18DE-9B14-4637-B2E1-D9A32328B455}"/>
                </a:ext>
              </a:extLst>
            </p:cNvPr>
            <p:cNvSpPr/>
            <p:nvPr/>
          </p:nvSpPr>
          <p:spPr>
            <a:xfrm>
              <a:off x="746757" y="2031999"/>
              <a:ext cx="2479264" cy="43349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49269470-F94A-4209-A7FA-29213B8E231E}"/>
                </a:ext>
              </a:extLst>
            </p:cNvPr>
            <p:cNvSpPr/>
            <p:nvPr/>
          </p:nvSpPr>
          <p:spPr>
            <a:xfrm>
              <a:off x="1529189" y="1574799"/>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mj-lt"/>
                </a:rPr>
                <a:t>4</a:t>
              </a:r>
            </a:p>
          </p:txBody>
        </p:sp>
      </p:grpSp>
      <p:sp>
        <p:nvSpPr>
          <p:cNvPr id="24" name="Text Placeholder 36">
            <a:extLst>
              <a:ext uri="{FF2B5EF4-FFF2-40B4-BE49-F238E27FC236}">
                <a16:creationId xmlns:a16="http://schemas.microsoft.com/office/drawing/2014/main" id="{002E1B11-03A1-495D-A39C-7F713C7E9F99}"/>
              </a:ext>
            </a:extLst>
          </p:cNvPr>
          <p:cNvSpPr>
            <a:spLocks noGrp="1"/>
          </p:cNvSpPr>
          <p:nvPr>
            <p:ph type="body" sz="quarter" idx="15" hasCustomPrompt="1"/>
          </p:nvPr>
        </p:nvSpPr>
        <p:spPr>
          <a:xfrm>
            <a:off x="3486496" y="2543448"/>
            <a:ext cx="2478024" cy="3739896"/>
          </a:xfrm>
        </p:spPr>
        <p:txBody>
          <a:bodyPr>
            <a:normAutofit/>
          </a:bodyPr>
          <a:lstStyle>
            <a:lvl1pPr marL="0" indent="0" algn="l" defTabSz="342853" rtl="0" eaLnBrk="1" latinLnBrk="0" hangingPunct="1">
              <a:lnSpc>
                <a:spcPct val="114000"/>
              </a:lnSpc>
              <a:spcBef>
                <a:spcPct val="0"/>
              </a:spcBef>
              <a:spcAft>
                <a:spcPts val="300"/>
              </a:spcAft>
              <a:buNone/>
              <a:defRPr lang="en-US" sz="2000" b="0" kern="1200" cap="none" spc="0" baseline="0" dirty="0">
                <a:solidFill>
                  <a:schemeClr val="tx1">
                    <a:lumMod val="65000"/>
                    <a:lumOff val="35000"/>
                  </a:schemeClr>
                </a:solidFill>
                <a:latin typeface="+mn-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Bullet two content</a:t>
            </a:r>
          </a:p>
        </p:txBody>
      </p:sp>
      <p:sp>
        <p:nvSpPr>
          <p:cNvPr id="25" name="Text Placeholder 36">
            <a:extLst>
              <a:ext uri="{FF2B5EF4-FFF2-40B4-BE49-F238E27FC236}">
                <a16:creationId xmlns:a16="http://schemas.microsoft.com/office/drawing/2014/main" id="{7750855A-B22B-46DA-84A6-EA73DA55A89A}"/>
              </a:ext>
            </a:extLst>
          </p:cNvPr>
          <p:cNvSpPr>
            <a:spLocks noGrp="1"/>
          </p:cNvSpPr>
          <p:nvPr>
            <p:ph type="body" sz="quarter" idx="16" hasCustomPrompt="1"/>
          </p:nvPr>
        </p:nvSpPr>
        <p:spPr>
          <a:xfrm>
            <a:off x="6226855" y="2543448"/>
            <a:ext cx="2478024" cy="3739896"/>
          </a:xfrm>
        </p:spPr>
        <p:txBody>
          <a:bodyPr>
            <a:normAutofit/>
          </a:bodyPr>
          <a:lstStyle>
            <a:lvl1pPr marL="0" indent="0" algn="l" defTabSz="342853" rtl="0" eaLnBrk="1" latinLnBrk="0" hangingPunct="1">
              <a:lnSpc>
                <a:spcPct val="114000"/>
              </a:lnSpc>
              <a:spcBef>
                <a:spcPct val="0"/>
              </a:spcBef>
              <a:spcAft>
                <a:spcPts val="300"/>
              </a:spcAft>
              <a:buNone/>
              <a:defRPr lang="en-US" sz="2000" b="0" kern="1200" cap="none" spc="0" baseline="0" dirty="0">
                <a:solidFill>
                  <a:schemeClr val="tx1">
                    <a:lumMod val="65000"/>
                    <a:lumOff val="35000"/>
                  </a:schemeClr>
                </a:solidFill>
                <a:latin typeface="+mn-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Bullet three content</a:t>
            </a:r>
          </a:p>
        </p:txBody>
      </p:sp>
      <p:sp>
        <p:nvSpPr>
          <p:cNvPr id="26" name="Text Placeholder 36">
            <a:extLst>
              <a:ext uri="{FF2B5EF4-FFF2-40B4-BE49-F238E27FC236}">
                <a16:creationId xmlns:a16="http://schemas.microsoft.com/office/drawing/2014/main" id="{7290EE9E-A557-414B-AEDD-F228250ACA1E}"/>
              </a:ext>
            </a:extLst>
          </p:cNvPr>
          <p:cNvSpPr>
            <a:spLocks noGrp="1"/>
          </p:cNvSpPr>
          <p:nvPr>
            <p:ph type="body" sz="quarter" idx="17" hasCustomPrompt="1"/>
          </p:nvPr>
        </p:nvSpPr>
        <p:spPr>
          <a:xfrm>
            <a:off x="8965974" y="2543448"/>
            <a:ext cx="2478024" cy="3739896"/>
          </a:xfrm>
        </p:spPr>
        <p:txBody>
          <a:bodyPr>
            <a:normAutofit/>
          </a:bodyPr>
          <a:lstStyle>
            <a:lvl1pPr marL="0" indent="0" algn="l" defTabSz="342853" rtl="0" eaLnBrk="1" latinLnBrk="0" hangingPunct="1">
              <a:lnSpc>
                <a:spcPct val="114000"/>
              </a:lnSpc>
              <a:spcBef>
                <a:spcPct val="0"/>
              </a:spcBef>
              <a:spcAft>
                <a:spcPts val="300"/>
              </a:spcAft>
              <a:buNone/>
              <a:defRPr lang="en-US" sz="2000" b="0" kern="1200" cap="none" spc="0" baseline="0" dirty="0">
                <a:solidFill>
                  <a:schemeClr val="tx1">
                    <a:lumMod val="65000"/>
                    <a:lumOff val="35000"/>
                  </a:schemeClr>
                </a:solidFill>
                <a:latin typeface="+mn-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Bullet four content</a:t>
            </a:r>
          </a:p>
        </p:txBody>
      </p:sp>
      <p:sp>
        <p:nvSpPr>
          <p:cNvPr id="27" name="Text Placeholder 36">
            <a:extLst>
              <a:ext uri="{FF2B5EF4-FFF2-40B4-BE49-F238E27FC236}">
                <a16:creationId xmlns:a16="http://schemas.microsoft.com/office/drawing/2014/main" id="{F2BD8D67-97E7-47E7-A936-A9DD7590131F}"/>
              </a:ext>
            </a:extLst>
          </p:cNvPr>
          <p:cNvSpPr>
            <a:spLocks noGrp="1"/>
          </p:cNvSpPr>
          <p:nvPr>
            <p:ph type="body" sz="quarter" idx="18" hasCustomPrompt="1"/>
          </p:nvPr>
        </p:nvSpPr>
        <p:spPr>
          <a:xfrm>
            <a:off x="746757" y="2543448"/>
            <a:ext cx="2478024" cy="3739896"/>
          </a:xfrm>
        </p:spPr>
        <p:txBody>
          <a:bodyPr>
            <a:normAutofit/>
          </a:bodyPr>
          <a:lstStyle>
            <a:lvl1pPr marL="0" indent="0" algn="l" defTabSz="342853" rtl="0" eaLnBrk="1" latinLnBrk="0" hangingPunct="1">
              <a:lnSpc>
                <a:spcPct val="114000"/>
              </a:lnSpc>
              <a:spcBef>
                <a:spcPct val="0"/>
              </a:spcBef>
              <a:spcAft>
                <a:spcPts val="300"/>
              </a:spcAft>
              <a:buNone/>
              <a:defRPr lang="en-US" sz="2000" b="0" kern="1200" cap="none" spc="0" baseline="0" dirty="0">
                <a:solidFill>
                  <a:schemeClr val="tx1">
                    <a:lumMod val="65000"/>
                    <a:lumOff val="35000"/>
                  </a:schemeClr>
                </a:solidFill>
                <a:latin typeface="+mn-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Bullet one content</a:t>
            </a:r>
          </a:p>
        </p:txBody>
      </p:sp>
      <p:sp>
        <p:nvSpPr>
          <p:cNvPr id="4" name="Slide Number Placeholder 3">
            <a:extLst>
              <a:ext uri="{FF2B5EF4-FFF2-40B4-BE49-F238E27FC236}">
                <a16:creationId xmlns:a16="http://schemas.microsoft.com/office/drawing/2014/main" id="{64CC8BD2-0326-4491-9081-DA6D380CD8F3}"/>
              </a:ext>
            </a:extLst>
          </p:cNvPr>
          <p:cNvSpPr>
            <a:spLocks noGrp="1"/>
          </p:cNvSpPr>
          <p:nvPr>
            <p:ph type="sldNum" sz="quarter" idx="21"/>
          </p:nvPr>
        </p:nvSpPr>
        <p:spPr/>
        <p:txBody>
          <a:bodyPr/>
          <a:lstStyle/>
          <a:p>
            <a:fld id="{A39E18A1-5388-48D7-9BA0-F6425AA8662B}" type="slidenum">
              <a:rPr lang="en-US" smtClean="0"/>
              <a:t>‹#›</a:t>
            </a:fld>
            <a:endParaRPr lang="en-US" dirty="0"/>
          </a:p>
        </p:txBody>
      </p:sp>
    </p:spTree>
    <p:extLst>
      <p:ext uri="{BB962C8B-B14F-4D97-AF65-F5344CB8AC3E}">
        <p14:creationId xmlns:p14="http://schemas.microsoft.com/office/powerpoint/2010/main" val="87716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 Pic">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318B15F-60F3-4D31-92BA-A2509137A14D}"/>
              </a:ext>
            </a:extLst>
          </p:cNvPr>
          <p:cNvSpPr txBox="1">
            <a:spLocks/>
          </p:cNvSpPr>
          <p:nvPr userDrawn="1"/>
        </p:nvSpPr>
        <p:spPr>
          <a:xfrm>
            <a:off x="4766733" y="523760"/>
            <a:ext cx="1369710" cy="2147638"/>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7300" b="1" dirty="0">
                <a:solidFill>
                  <a:schemeClr val="accent1"/>
                </a:solidFill>
                <a:latin typeface="+mn-lt"/>
                <a:cs typeface="AngsanaUPC" panose="02020603050405020304" pitchFamily="18" charset="-34"/>
              </a:rPr>
              <a:t>“</a:t>
            </a:r>
          </a:p>
        </p:txBody>
      </p:sp>
      <p:sp>
        <p:nvSpPr>
          <p:cNvPr id="11" name="Rectangle 10">
            <a:extLst>
              <a:ext uri="{FF2B5EF4-FFF2-40B4-BE49-F238E27FC236}">
                <a16:creationId xmlns:a16="http://schemas.microsoft.com/office/drawing/2014/main" id="{A6E86310-9369-4734-834F-6AA6FF530F52}"/>
              </a:ext>
            </a:extLst>
          </p:cNvPr>
          <p:cNvSpPr/>
          <p:nvPr userDrawn="1"/>
        </p:nvSpPr>
        <p:spPr>
          <a:xfrm>
            <a:off x="1524" y="0"/>
            <a:ext cx="12188952" cy="1094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54B3D3C2-4FC5-42A8-AE79-823E2379B807}"/>
              </a:ext>
            </a:extLst>
          </p:cNvPr>
          <p:cNvSpPr>
            <a:spLocks noGrp="1"/>
          </p:cNvSpPr>
          <p:nvPr>
            <p:ph type="pic" sz="quarter" idx="10"/>
          </p:nvPr>
        </p:nvSpPr>
        <p:spPr>
          <a:xfrm>
            <a:off x="0" y="109468"/>
            <a:ext cx="4766733" cy="6748531"/>
          </a:xfrm>
        </p:spPr>
        <p:txBody>
          <a:bodyPr/>
          <a:lstStyle/>
          <a:p>
            <a:endParaRPr lang="en-US" dirty="0"/>
          </a:p>
        </p:txBody>
      </p:sp>
      <p:sp>
        <p:nvSpPr>
          <p:cNvPr id="16" name="Text Placeholder 36">
            <a:extLst>
              <a:ext uri="{FF2B5EF4-FFF2-40B4-BE49-F238E27FC236}">
                <a16:creationId xmlns:a16="http://schemas.microsoft.com/office/drawing/2014/main" id="{DB6B1CDB-A6AF-4072-A73F-DE3E725F6174}"/>
              </a:ext>
            </a:extLst>
          </p:cNvPr>
          <p:cNvSpPr>
            <a:spLocks noGrp="1"/>
          </p:cNvSpPr>
          <p:nvPr>
            <p:ph type="body" sz="quarter" idx="14" hasCustomPrompt="1"/>
          </p:nvPr>
        </p:nvSpPr>
        <p:spPr>
          <a:xfrm>
            <a:off x="5945318" y="1341180"/>
            <a:ext cx="5468112" cy="4517752"/>
          </a:xfrm>
        </p:spPr>
        <p:txBody>
          <a:bodyPr>
            <a:normAutofit/>
          </a:bodyPr>
          <a:lstStyle>
            <a:lvl1pPr marL="0" indent="0" algn="l" defTabSz="342853" rtl="0" eaLnBrk="1" latinLnBrk="0" hangingPunct="1">
              <a:lnSpc>
                <a:spcPct val="114000"/>
              </a:lnSpc>
              <a:spcBef>
                <a:spcPct val="0"/>
              </a:spcBef>
              <a:spcAft>
                <a:spcPts val="300"/>
              </a:spcAft>
              <a:buNone/>
              <a:defRPr lang="en-US" sz="2400" kern="1200" dirty="0">
                <a:solidFill>
                  <a:schemeClr val="tx1">
                    <a:lumMod val="65000"/>
                    <a:lumOff val="35000"/>
                  </a:schemeClr>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Quote content here</a:t>
            </a:r>
          </a:p>
        </p:txBody>
      </p:sp>
      <p:sp>
        <p:nvSpPr>
          <p:cNvPr id="17" name="Text Placeholder 36">
            <a:extLst>
              <a:ext uri="{FF2B5EF4-FFF2-40B4-BE49-F238E27FC236}">
                <a16:creationId xmlns:a16="http://schemas.microsoft.com/office/drawing/2014/main" id="{A253885E-E574-4B8A-8312-FB5FEFB318D4}"/>
              </a:ext>
            </a:extLst>
          </p:cNvPr>
          <p:cNvSpPr>
            <a:spLocks noGrp="1"/>
          </p:cNvSpPr>
          <p:nvPr>
            <p:ph type="body" sz="quarter" idx="15" hasCustomPrompt="1"/>
          </p:nvPr>
        </p:nvSpPr>
        <p:spPr>
          <a:xfrm>
            <a:off x="5945318" y="5858932"/>
            <a:ext cx="5468112" cy="558802"/>
          </a:xfrm>
        </p:spPr>
        <p:txBody>
          <a:bodyPr>
            <a:normAutofit/>
          </a:bodyPr>
          <a:lstStyle>
            <a:lvl1pPr marL="0" indent="0" algn="l" defTabSz="342853" rtl="0" eaLnBrk="1" latinLnBrk="0" hangingPunct="1">
              <a:lnSpc>
                <a:spcPct val="114000"/>
              </a:lnSpc>
              <a:spcBef>
                <a:spcPct val="0"/>
              </a:spcBef>
              <a:spcAft>
                <a:spcPts val="300"/>
              </a:spcAft>
              <a:buNone/>
              <a:defRPr lang="en-US" sz="2000" kern="1200" dirty="0">
                <a:solidFill>
                  <a:schemeClr val="tx1">
                    <a:lumMod val="65000"/>
                    <a:lumOff val="35000"/>
                  </a:schemeClr>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Name</a:t>
            </a:r>
          </a:p>
        </p:txBody>
      </p:sp>
      <p:sp>
        <p:nvSpPr>
          <p:cNvPr id="4" name="Slide Number Placeholder 3">
            <a:extLst>
              <a:ext uri="{FF2B5EF4-FFF2-40B4-BE49-F238E27FC236}">
                <a16:creationId xmlns:a16="http://schemas.microsoft.com/office/drawing/2014/main" id="{981EAA35-E2A2-4889-B734-437144F56ED4}"/>
              </a:ext>
            </a:extLst>
          </p:cNvPr>
          <p:cNvSpPr>
            <a:spLocks noGrp="1"/>
          </p:cNvSpPr>
          <p:nvPr>
            <p:ph type="sldNum" sz="quarter" idx="18"/>
          </p:nvPr>
        </p:nvSpPr>
        <p:spPr/>
        <p:txBody>
          <a:bodyPr/>
          <a:lstStyle/>
          <a:p>
            <a:fld id="{A39E18A1-5388-48D7-9BA0-F6425AA8662B}" type="slidenum">
              <a:rPr lang="en-US" smtClean="0"/>
              <a:t>‹#›</a:t>
            </a:fld>
            <a:endParaRPr lang="en-US" dirty="0"/>
          </a:p>
        </p:txBody>
      </p:sp>
    </p:spTree>
    <p:extLst>
      <p:ext uri="{BB962C8B-B14F-4D97-AF65-F5344CB8AC3E}">
        <p14:creationId xmlns:p14="http://schemas.microsoft.com/office/powerpoint/2010/main" val="114822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EF8800-C272-4BB6-A7D9-F920763525F6}"/>
              </a:ext>
            </a:extLst>
          </p:cNvPr>
          <p:cNvSpPr>
            <a:spLocks noGrp="1"/>
          </p:cNvSpPr>
          <p:nvPr>
            <p:ph type="sldNum" sz="quarter" idx="12"/>
          </p:nvPr>
        </p:nvSpPr>
        <p:spPr/>
        <p:txBody>
          <a:bodyPr/>
          <a:lstStyle/>
          <a:p>
            <a:fld id="{A39E18A1-5388-48D7-9BA0-F6425AA8662B}" type="slidenum">
              <a:rPr lang="en-US" smtClean="0"/>
              <a:t>‹#›</a:t>
            </a:fld>
            <a:endParaRPr lang="en-US" dirty="0"/>
          </a:p>
        </p:txBody>
      </p:sp>
    </p:spTree>
    <p:extLst>
      <p:ext uri="{BB962C8B-B14F-4D97-AF65-F5344CB8AC3E}">
        <p14:creationId xmlns:p14="http://schemas.microsoft.com/office/powerpoint/2010/main" val="2385061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1">
            <a:lumMod val="7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B8FA741-9E63-436B-8C8A-535442F1D852}"/>
              </a:ext>
            </a:extLst>
          </p:cNvPr>
          <p:cNvSpPr/>
          <p:nvPr userDrawn="1"/>
        </p:nvSpPr>
        <p:spPr>
          <a:xfrm>
            <a:off x="0" y="4558691"/>
            <a:ext cx="12191987" cy="185153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746C9830-942F-4B55-8558-1B526901C15C}"/>
              </a:ext>
            </a:extLst>
          </p:cNvPr>
          <p:cNvCxnSpPr>
            <a:cxnSpLocks/>
          </p:cNvCxnSpPr>
          <p:nvPr/>
        </p:nvCxnSpPr>
        <p:spPr>
          <a:xfrm flipV="1">
            <a:off x="413484" y="744830"/>
            <a:ext cx="0" cy="155448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754DDC3-7733-4822-A8C0-BF9FAEBBF5D0}"/>
              </a:ext>
            </a:extLst>
          </p:cNvPr>
          <p:cNvSpPr/>
          <p:nvPr userDrawn="1"/>
        </p:nvSpPr>
        <p:spPr>
          <a:xfrm>
            <a:off x="675968" y="2505941"/>
            <a:ext cx="6715530" cy="2031325"/>
          </a:xfrm>
          <a:prstGeom prst="rect">
            <a:avLst/>
          </a:prstGeom>
        </p:spPr>
        <p:txBody>
          <a:bodyPr wrap="square">
            <a:spAutoFit/>
          </a:bodyPr>
          <a:lstStyle/>
          <a:p>
            <a:r>
              <a:rPr lang="en-US" dirty="0">
                <a:solidFill>
                  <a:schemeClr val="tx1"/>
                </a:solidFill>
              </a:rPr>
              <a:t>NCAPPS is funded and led by the Administration for Community Living and the Centers for Medicare &amp; Medicaid Services and is administered by HSRI.  </a:t>
            </a:r>
          </a:p>
          <a:p>
            <a:r>
              <a:rPr lang="en-US" dirty="0">
                <a:solidFill>
                  <a:schemeClr val="tx1"/>
                </a:solidFill>
              </a:rPr>
              <a:t>The content and views expressed in this webinar are those of the presenters </a:t>
            </a:r>
            <a:r>
              <a:rPr lang="en-US">
                <a:solidFill>
                  <a:schemeClr val="tx1"/>
                </a:solidFill>
              </a:rPr>
              <a:t>and do </a:t>
            </a:r>
            <a:r>
              <a:rPr lang="en-US" dirty="0">
                <a:solidFill>
                  <a:schemeClr val="tx1"/>
                </a:solidFill>
              </a:rPr>
              <a:t>not necessarily reflect that of Centers for Medicare and Medicaid Services (CMS)  or the Administration for Community Living (ACL</a:t>
            </a:r>
            <a:r>
              <a:rPr lang="en-US">
                <a:solidFill>
                  <a:schemeClr val="tx1"/>
                </a:solidFill>
              </a:rPr>
              <a:t>) .</a:t>
            </a:r>
            <a:endParaRPr lang="en-US" dirty="0">
              <a:solidFill>
                <a:schemeClr val="tx1"/>
              </a:solidFill>
            </a:endParaRPr>
          </a:p>
        </p:txBody>
      </p:sp>
      <p:pic>
        <p:nvPicPr>
          <p:cNvPr id="13" name="Picture 12" descr="CMS Logo ">
            <a:extLst>
              <a:ext uri="{FF2B5EF4-FFF2-40B4-BE49-F238E27FC236}">
                <a16:creationId xmlns:a16="http://schemas.microsoft.com/office/drawing/2014/main" id="{BE782530-2C9F-435F-917C-F84BD429681C}"/>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37889" y="4842866"/>
            <a:ext cx="3246120" cy="1188085"/>
          </a:xfrm>
          <a:prstGeom prst="rect">
            <a:avLst/>
          </a:prstGeom>
        </p:spPr>
      </p:pic>
      <p:pic>
        <p:nvPicPr>
          <p:cNvPr id="14" name="Picture 13" descr="ACL logo">
            <a:extLst>
              <a:ext uri="{FF2B5EF4-FFF2-40B4-BE49-F238E27FC236}">
                <a16:creationId xmlns:a16="http://schemas.microsoft.com/office/drawing/2014/main" id="{FB60B4FC-86AD-4548-9F00-3703FF08C9D6}"/>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5661033" y="5169891"/>
            <a:ext cx="2346960" cy="861060"/>
          </a:xfrm>
          <a:prstGeom prst="rect">
            <a:avLst/>
          </a:prstGeom>
        </p:spPr>
      </p:pic>
      <p:sp>
        <p:nvSpPr>
          <p:cNvPr id="2" name="Title 1">
            <a:extLst>
              <a:ext uri="{FF2B5EF4-FFF2-40B4-BE49-F238E27FC236}">
                <a16:creationId xmlns:a16="http://schemas.microsoft.com/office/drawing/2014/main" id="{7DE963EB-3FA8-4C4F-B0A3-FAA42ED47641}"/>
              </a:ext>
            </a:extLst>
          </p:cNvPr>
          <p:cNvSpPr>
            <a:spLocks noGrp="1"/>
          </p:cNvSpPr>
          <p:nvPr>
            <p:ph type="title"/>
          </p:nvPr>
        </p:nvSpPr>
        <p:spPr>
          <a:xfrm>
            <a:off x="675968" y="823464"/>
            <a:ext cx="4492930" cy="1325563"/>
          </a:xfrm>
        </p:spPr>
        <p:txBody>
          <a:bodyPr/>
          <a:lstStyle/>
          <a:p>
            <a:r>
              <a:rPr lang="en-US"/>
              <a:t>Click to edit Master title style</a:t>
            </a:r>
          </a:p>
        </p:txBody>
      </p:sp>
      <p:sp>
        <p:nvSpPr>
          <p:cNvPr id="4" name="Text Placeholder 3">
            <a:extLst>
              <a:ext uri="{FF2B5EF4-FFF2-40B4-BE49-F238E27FC236}">
                <a16:creationId xmlns:a16="http://schemas.microsoft.com/office/drawing/2014/main" id="{9C5A0358-CA09-4D16-BD3D-AB21876F8D73}"/>
              </a:ext>
            </a:extLst>
          </p:cNvPr>
          <p:cNvSpPr>
            <a:spLocks noGrp="1"/>
          </p:cNvSpPr>
          <p:nvPr>
            <p:ph type="body" sz="quarter" idx="10"/>
          </p:nvPr>
        </p:nvSpPr>
        <p:spPr>
          <a:xfrm>
            <a:off x="6527803" y="607564"/>
            <a:ext cx="5162551" cy="1541463"/>
          </a:xfrm>
          <a:solidFill>
            <a:schemeClr val="accent1">
              <a:lumMod val="20000"/>
              <a:lumOff val="80000"/>
            </a:schemeClr>
          </a:solidFill>
        </p:spPr>
        <p:txBody>
          <a:bodyPr/>
          <a:lstStyle>
            <a:lvl1pP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262884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609600" y="6245225"/>
            <a:ext cx="2844800" cy="476250"/>
          </a:xfrm>
          <a:prstGeom prst="rect">
            <a:avLst/>
          </a:prstGeom>
        </p:spPr>
        <p:txBody>
          <a:bodyPr/>
          <a:lstStyle>
            <a:lvl1pPr>
              <a:defRPr>
                <a:solidFill>
                  <a:srgbClr val="000000"/>
                </a:solidFill>
              </a:defRPr>
            </a:lvl1pPr>
          </a:lstStyle>
          <a:p>
            <a:pPr>
              <a:defRPr/>
            </a:pPr>
            <a:endParaRPr lang="en-US" altLang="en-US" dirty="0"/>
          </a:p>
        </p:txBody>
      </p:sp>
      <p:sp>
        <p:nvSpPr>
          <p:cNvPr id="4" name="Rectangle 5"/>
          <p:cNvSpPr>
            <a:spLocks noGrp="1" noChangeArrowheads="1"/>
          </p:cNvSpPr>
          <p:nvPr>
            <p:ph type="ftr" sz="quarter" idx="11"/>
          </p:nvPr>
        </p:nvSpPr>
        <p:spPr>
          <a:xfrm>
            <a:off x="4165600" y="6245225"/>
            <a:ext cx="3860800" cy="476250"/>
          </a:xfrm>
          <a:prstGeom prst="rect">
            <a:avLst/>
          </a:prstGeom>
        </p:spPr>
        <p:txBody>
          <a:bodyPr/>
          <a:lstStyle>
            <a:lvl1pPr>
              <a:defRPr>
                <a:solidFill>
                  <a:srgbClr val="000000"/>
                </a:solidFill>
              </a:defRPr>
            </a:lvl1pPr>
          </a:lstStyle>
          <a:p>
            <a:pPr>
              <a:defRPr/>
            </a:pPr>
            <a:endParaRPr lang="en-US" altLang="en-US" dirty="0"/>
          </a:p>
        </p:txBody>
      </p:sp>
      <p:sp>
        <p:nvSpPr>
          <p:cNvPr id="5" name="Rectangle 6"/>
          <p:cNvSpPr>
            <a:spLocks noGrp="1" noChangeArrowheads="1"/>
          </p:cNvSpPr>
          <p:nvPr>
            <p:ph type="sldNum" sz="quarter" idx="12"/>
          </p:nvPr>
        </p:nvSpPr>
        <p:spPr>
          <a:xfrm>
            <a:off x="8737600" y="6245225"/>
            <a:ext cx="2844800" cy="476250"/>
          </a:xfrm>
          <a:prstGeom prst="rect">
            <a:avLst/>
          </a:prstGeom>
        </p:spPr>
        <p:txBody>
          <a:bodyPr/>
          <a:lstStyle>
            <a:lvl1pPr>
              <a:defRPr>
                <a:solidFill>
                  <a:srgbClr val="000000"/>
                </a:solidFill>
              </a:defRPr>
            </a:lvl1pPr>
          </a:lstStyle>
          <a:p>
            <a:pPr>
              <a:defRPr/>
            </a:pPr>
            <a:fld id="{F88308DD-DDD4-463F-93ED-FB518417F669}" type="slidenum">
              <a:rPr lang="en-US" altLang="en-US"/>
              <a:pPr>
                <a:defRPr/>
              </a:pPr>
              <a:t>‹#›</a:t>
            </a:fld>
            <a:endParaRPr lang="en-US" altLang="en-US" dirty="0"/>
          </a:p>
        </p:txBody>
      </p:sp>
    </p:spTree>
    <p:extLst>
      <p:ext uri="{BB962C8B-B14F-4D97-AF65-F5344CB8AC3E}">
        <p14:creationId xmlns:p14="http://schemas.microsoft.com/office/powerpoint/2010/main" val="1803160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CB21F16-43AA-4250-8570-F362CAF2B61E}"/>
              </a:ext>
            </a:extLst>
          </p:cNvPr>
          <p:cNvGrpSpPr/>
          <p:nvPr/>
        </p:nvGrpSpPr>
        <p:grpSpPr>
          <a:xfrm>
            <a:off x="746760" y="1237303"/>
            <a:ext cx="10698480" cy="5233474"/>
            <a:chOff x="746760" y="1237303"/>
            <a:chExt cx="10698480" cy="5233474"/>
          </a:xfrm>
        </p:grpSpPr>
        <p:grpSp>
          <p:nvGrpSpPr>
            <p:cNvPr id="13" name="Group 12">
              <a:extLst>
                <a:ext uri="{FF2B5EF4-FFF2-40B4-BE49-F238E27FC236}">
                  <a16:creationId xmlns:a16="http://schemas.microsoft.com/office/drawing/2014/main" id="{F862E965-0D5F-46E8-BFD0-F1E31A3FCE05}"/>
                </a:ext>
              </a:extLst>
            </p:cNvPr>
            <p:cNvGrpSpPr/>
            <p:nvPr/>
          </p:nvGrpSpPr>
          <p:grpSpPr>
            <a:xfrm>
              <a:off x="746760" y="3991514"/>
              <a:ext cx="10698480" cy="2479263"/>
              <a:chOff x="746760" y="1247226"/>
              <a:chExt cx="10698480" cy="2479263"/>
            </a:xfrm>
          </p:grpSpPr>
          <p:sp>
            <p:nvSpPr>
              <p:cNvPr id="21" name="Rectangle 20">
                <a:extLst>
                  <a:ext uri="{FF2B5EF4-FFF2-40B4-BE49-F238E27FC236}">
                    <a16:creationId xmlns:a16="http://schemas.microsoft.com/office/drawing/2014/main" id="{09D68FD2-DA5A-4694-AE1A-70EC5624BDC0}"/>
                  </a:ext>
                </a:extLst>
              </p:cNvPr>
              <p:cNvSpPr/>
              <p:nvPr/>
            </p:nvSpPr>
            <p:spPr>
              <a:xfrm>
                <a:off x="3486498" y="1247226"/>
                <a:ext cx="2479264" cy="24792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57367B1-0EA7-46DA-8119-D75B2C9AA0AC}"/>
                  </a:ext>
                </a:extLst>
              </p:cNvPr>
              <p:cNvSpPr/>
              <p:nvPr/>
            </p:nvSpPr>
            <p:spPr>
              <a:xfrm>
                <a:off x="8965976" y="1247226"/>
                <a:ext cx="2479264" cy="24792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F924A96-BA53-46D5-B249-CD0EF9C37FF7}"/>
                  </a:ext>
                </a:extLst>
              </p:cNvPr>
              <p:cNvSpPr/>
              <p:nvPr/>
            </p:nvSpPr>
            <p:spPr>
              <a:xfrm>
                <a:off x="746760" y="1247226"/>
                <a:ext cx="2479264" cy="2479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630AE9BD-0C73-42B8-A7D7-0A21170AC9BD}"/>
                  </a:ext>
                </a:extLst>
              </p:cNvPr>
              <p:cNvSpPr/>
              <p:nvPr/>
            </p:nvSpPr>
            <p:spPr>
              <a:xfrm>
                <a:off x="6226237" y="1247226"/>
                <a:ext cx="2479264" cy="24792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itle 1">
                <a:extLst>
                  <a:ext uri="{FF2B5EF4-FFF2-40B4-BE49-F238E27FC236}">
                    <a16:creationId xmlns:a16="http://schemas.microsoft.com/office/drawing/2014/main" id="{B64CD52F-BE1D-4BCD-85A0-87AD1FE9C027}"/>
                  </a:ext>
                </a:extLst>
              </p:cNvPr>
              <p:cNvSpPr txBox="1">
                <a:spLocks/>
              </p:cNvSpPr>
              <p:nvPr/>
            </p:nvSpPr>
            <p:spPr>
              <a:xfrm>
                <a:off x="3486498" y="1247226"/>
                <a:ext cx="1005840" cy="822960"/>
              </a:xfrm>
              <a:prstGeom prst="rect">
                <a:avLst/>
              </a:prstGeom>
              <a:noFill/>
              <a:ln>
                <a:noFill/>
              </a:ln>
            </p:spPr>
            <p:txBody>
              <a:bodyPr vert="horz" lIns="68580" tIns="34291" rIns="68580" bIns="34291" rtlCol="0" anchor="ctr">
                <a:noAutofit/>
              </a:bodyPr>
              <a:lstStyle>
                <a:lvl1pPr algn="l" defTabSz="457200" rtl="0" eaLnBrk="1" latinLnBrk="0" hangingPunct="1">
                  <a:spcBef>
                    <a:spcPct val="0"/>
                  </a:spcBef>
                  <a:buNone/>
                  <a:defRPr sz="3600" b="0" kern="1200" cap="all" spc="0" baseline="0">
                    <a:solidFill>
                      <a:schemeClr val="bg1"/>
                    </a:solidFill>
                    <a:latin typeface="Arial Black" panose="020B0A04020102020204" pitchFamily="34" charset="0"/>
                    <a:ea typeface="+mj-ea"/>
                    <a:cs typeface="Arial"/>
                  </a:defRPr>
                </a:lvl1pPr>
              </a:lstStyle>
              <a:p>
                <a:pPr defTabSz="342853"/>
                <a:r>
                  <a:rPr lang="en-US" sz="4800" b="1" dirty="0">
                    <a:solidFill>
                      <a:schemeClr val="accent2"/>
                    </a:solidFill>
                    <a:latin typeface="+mj-lt"/>
                    <a:cs typeface="+mj-cs"/>
                  </a:rPr>
                  <a:t>02</a:t>
                </a:r>
                <a:endParaRPr lang="en-US" sz="6600" b="1" cap="none" dirty="0">
                  <a:solidFill>
                    <a:schemeClr val="accent2"/>
                  </a:solidFill>
                  <a:latin typeface="+mj-lt"/>
                </a:endParaRPr>
              </a:p>
            </p:txBody>
          </p:sp>
          <p:sp>
            <p:nvSpPr>
              <p:cNvPr id="26" name="Title 1">
                <a:extLst>
                  <a:ext uri="{FF2B5EF4-FFF2-40B4-BE49-F238E27FC236}">
                    <a16:creationId xmlns:a16="http://schemas.microsoft.com/office/drawing/2014/main" id="{AE98E869-DB05-448C-8E12-4E451C73B236}"/>
                  </a:ext>
                </a:extLst>
              </p:cNvPr>
              <p:cNvSpPr txBox="1">
                <a:spLocks/>
              </p:cNvSpPr>
              <p:nvPr/>
            </p:nvSpPr>
            <p:spPr>
              <a:xfrm>
                <a:off x="8965976" y="1247226"/>
                <a:ext cx="1005840" cy="822960"/>
              </a:xfrm>
              <a:prstGeom prst="rect">
                <a:avLst/>
              </a:prstGeom>
              <a:noFill/>
              <a:ln>
                <a:noFill/>
              </a:ln>
            </p:spPr>
            <p:txBody>
              <a:bodyPr vert="horz" lIns="68580" tIns="34291" rIns="68580" bIns="34291" rtlCol="0" anchor="ctr">
                <a:noAutofit/>
              </a:bodyPr>
              <a:lstStyle>
                <a:lvl1pPr algn="l" defTabSz="457200" rtl="0" eaLnBrk="1" latinLnBrk="0" hangingPunct="1">
                  <a:spcBef>
                    <a:spcPct val="0"/>
                  </a:spcBef>
                  <a:buNone/>
                  <a:defRPr sz="3600" b="0" kern="1200" cap="all" spc="0" baseline="0">
                    <a:solidFill>
                      <a:schemeClr val="bg1"/>
                    </a:solidFill>
                    <a:latin typeface="Arial Black" panose="020B0A04020102020204" pitchFamily="34" charset="0"/>
                    <a:ea typeface="+mj-ea"/>
                    <a:cs typeface="Arial"/>
                  </a:defRPr>
                </a:lvl1pPr>
              </a:lstStyle>
              <a:p>
                <a:pPr defTabSz="342853"/>
                <a:r>
                  <a:rPr lang="en-US" sz="4800" b="1" dirty="0">
                    <a:solidFill>
                      <a:schemeClr val="accent4"/>
                    </a:solidFill>
                    <a:latin typeface="+mj-lt"/>
                    <a:cs typeface="+mj-cs"/>
                  </a:rPr>
                  <a:t>04</a:t>
                </a:r>
                <a:endParaRPr lang="en-US" sz="6600" b="1" cap="none" dirty="0">
                  <a:solidFill>
                    <a:schemeClr val="accent4"/>
                  </a:solidFill>
                  <a:latin typeface="+mj-lt"/>
                </a:endParaRPr>
              </a:p>
            </p:txBody>
          </p:sp>
        </p:grpSp>
        <p:grpSp>
          <p:nvGrpSpPr>
            <p:cNvPr id="14" name="Group 13">
              <a:extLst>
                <a:ext uri="{FF2B5EF4-FFF2-40B4-BE49-F238E27FC236}">
                  <a16:creationId xmlns:a16="http://schemas.microsoft.com/office/drawing/2014/main" id="{E9FCEB29-F720-4115-B57A-9E63DA3D750F}"/>
                </a:ext>
              </a:extLst>
            </p:cNvPr>
            <p:cNvGrpSpPr/>
            <p:nvPr/>
          </p:nvGrpSpPr>
          <p:grpSpPr>
            <a:xfrm>
              <a:off x="746760" y="1237303"/>
              <a:ext cx="10698480" cy="2489186"/>
              <a:chOff x="746760" y="3981591"/>
              <a:chExt cx="10698480" cy="2489186"/>
            </a:xfrm>
          </p:grpSpPr>
          <p:sp>
            <p:nvSpPr>
              <p:cNvPr id="15" name="Rectangle 14">
                <a:extLst>
                  <a:ext uri="{FF2B5EF4-FFF2-40B4-BE49-F238E27FC236}">
                    <a16:creationId xmlns:a16="http://schemas.microsoft.com/office/drawing/2014/main" id="{8D93AEE3-A26A-4AA6-9A13-A881F72E5C9C}"/>
                  </a:ext>
                </a:extLst>
              </p:cNvPr>
              <p:cNvSpPr/>
              <p:nvPr/>
            </p:nvSpPr>
            <p:spPr>
              <a:xfrm>
                <a:off x="6226237" y="3991514"/>
                <a:ext cx="2479264" cy="24792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DA5A5A2-7B80-4742-B615-18FC15636DE4}"/>
                  </a:ext>
                </a:extLst>
              </p:cNvPr>
              <p:cNvSpPr/>
              <p:nvPr/>
            </p:nvSpPr>
            <p:spPr>
              <a:xfrm>
                <a:off x="746760" y="3991514"/>
                <a:ext cx="2479264" cy="24792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00DB976-FB61-4655-A14B-2C2200B7DFE6}"/>
                  </a:ext>
                </a:extLst>
              </p:cNvPr>
              <p:cNvSpPr/>
              <p:nvPr/>
            </p:nvSpPr>
            <p:spPr>
              <a:xfrm>
                <a:off x="3486498" y="3991514"/>
                <a:ext cx="2479264" cy="24792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01CA8F6-7B17-4988-BDC8-0F65C98CBD8C}"/>
                  </a:ext>
                </a:extLst>
              </p:cNvPr>
              <p:cNvSpPr/>
              <p:nvPr/>
            </p:nvSpPr>
            <p:spPr>
              <a:xfrm>
                <a:off x="8965976" y="3991514"/>
                <a:ext cx="2479264" cy="24792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a:extLst>
                  <a:ext uri="{FF2B5EF4-FFF2-40B4-BE49-F238E27FC236}">
                    <a16:creationId xmlns:a16="http://schemas.microsoft.com/office/drawing/2014/main" id="{C60B7AFC-C2EF-44FE-8799-91F57F56721B}"/>
                  </a:ext>
                </a:extLst>
              </p:cNvPr>
              <p:cNvSpPr txBox="1">
                <a:spLocks/>
              </p:cNvSpPr>
              <p:nvPr/>
            </p:nvSpPr>
            <p:spPr>
              <a:xfrm>
                <a:off x="768744" y="3981591"/>
                <a:ext cx="1005840" cy="822960"/>
              </a:xfrm>
              <a:prstGeom prst="rect">
                <a:avLst/>
              </a:prstGeom>
              <a:noFill/>
              <a:ln>
                <a:noFill/>
              </a:ln>
            </p:spPr>
            <p:txBody>
              <a:bodyPr vert="horz" lIns="68580" tIns="34291" rIns="68580" bIns="34291" rtlCol="0" anchor="ctr">
                <a:noAutofit/>
              </a:bodyPr>
              <a:lstStyle>
                <a:lvl1pPr algn="l" defTabSz="457200" rtl="0" eaLnBrk="1" latinLnBrk="0" hangingPunct="1">
                  <a:spcBef>
                    <a:spcPct val="0"/>
                  </a:spcBef>
                  <a:buNone/>
                  <a:defRPr sz="3600" b="0" kern="1200" cap="all" spc="0" baseline="0">
                    <a:solidFill>
                      <a:schemeClr val="bg1"/>
                    </a:solidFill>
                    <a:latin typeface="Arial Black" panose="020B0A04020102020204" pitchFamily="34" charset="0"/>
                    <a:ea typeface="+mj-ea"/>
                    <a:cs typeface="Arial"/>
                  </a:defRPr>
                </a:lvl1pPr>
              </a:lstStyle>
              <a:p>
                <a:pPr defTabSz="342853"/>
                <a:r>
                  <a:rPr lang="en-US" sz="4800" b="1" dirty="0">
                    <a:solidFill>
                      <a:schemeClr val="accent1"/>
                    </a:solidFill>
                    <a:latin typeface="+mj-lt"/>
                    <a:cs typeface="+mj-cs"/>
                  </a:rPr>
                  <a:t>01</a:t>
                </a:r>
                <a:endParaRPr lang="en-US" sz="6600" b="1" cap="none" dirty="0">
                  <a:solidFill>
                    <a:schemeClr val="accent1"/>
                  </a:solidFill>
                  <a:latin typeface="+mj-lt"/>
                </a:endParaRPr>
              </a:p>
            </p:txBody>
          </p:sp>
          <p:sp>
            <p:nvSpPr>
              <p:cNvPr id="20" name="Title 1">
                <a:extLst>
                  <a:ext uri="{FF2B5EF4-FFF2-40B4-BE49-F238E27FC236}">
                    <a16:creationId xmlns:a16="http://schemas.microsoft.com/office/drawing/2014/main" id="{F0748816-AABF-4136-8028-FE9F4D084A2D}"/>
                  </a:ext>
                </a:extLst>
              </p:cNvPr>
              <p:cNvSpPr txBox="1">
                <a:spLocks/>
              </p:cNvSpPr>
              <p:nvPr/>
            </p:nvSpPr>
            <p:spPr>
              <a:xfrm>
                <a:off x="6226236" y="3981591"/>
                <a:ext cx="1005840" cy="822960"/>
              </a:xfrm>
              <a:prstGeom prst="rect">
                <a:avLst/>
              </a:prstGeom>
              <a:noFill/>
              <a:ln>
                <a:noFill/>
              </a:ln>
            </p:spPr>
            <p:txBody>
              <a:bodyPr vert="horz" lIns="68580" tIns="34291" rIns="68580" bIns="34291" rtlCol="0" anchor="ctr">
                <a:noAutofit/>
              </a:bodyPr>
              <a:lstStyle>
                <a:lvl1pPr algn="l" defTabSz="457200" rtl="0" eaLnBrk="1" latinLnBrk="0" hangingPunct="1">
                  <a:spcBef>
                    <a:spcPct val="0"/>
                  </a:spcBef>
                  <a:buNone/>
                  <a:defRPr sz="3600" b="0" kern="1200" cap="all" spc="0" baseline="0">
                    <a:solidFill>
                      <a:schemeClr val="bg1"/>
                    </a:solidFill>
                    <a:latin typeface="Arial Black" panose="020B0A04020102020204" pitchFamily="34" charset="0"/>
                    <a:ea typeface="+mj-ea"/>
                    <a:cs typeface="Arial"/>
                  </a:defRPr>
                </a:lvl1pPr>
              </a:lstStyle>
              <a:p>
                <a:pPr defTabSz="342853"/>
                <a:r>
                  <a:rPr lang="en-US" sz="4800" b="1" dirty="0">
                    <a:solidFill>
                      <a:schemeClr val="accent3"/>
                    </a:solidFill>
                    <a:latin typeface="+mj-lt"/>
                    <a:cs typeface="+mj-cs"/>
                  </a:rPr>
                  <a:t>03</a:t>
                </a:r>
                <a:endParaRPr lang="en-US" sz="6600" b="1" cap="none" dirty="0">
                  <a:solidFill>
                    <a:schemeClr val="accent3"/>
                  </a:solidFill>
                  <a:latin typeface="+mj-lt"/>
                </a:endParaRPr>
              </a:p>
            </p:txBody>
          </p:sp>
        </p:grpSp>
      </p:grpSp>
      <p:cxnSp>
        <p:nvCxnSpPr>
          <p:cNvPr id="27" name="Straight Connector 26">
            <a:extLst>
              <a:ext uri="{FF2B5EF4-FFF2-40B4-BE49-F238E27FC236}">
                <a16:creationId xmlns:a16="http://schemas.microsoft.com/office/drawing/2014/main" id="{D8E2A5E7-692C-45FF-8030-7E36CCAF67C1}"/>
              </a:ext>
            </a:extLst>
          </p:cNvPr>
          <p:cNvCxnSpPr>
            <a:cxnSpLocks/>
          </p:cNvCxnSpPr>
          <p:nvPr userDrawn="1"/>
        </p:nvCxnSpPr>
        <p:spPr>
          <a:xfrm flipV="1">
            <a:off x="413484" y="113769"/>
            <a:ext cx="0" cy="82296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7365629C-1DA3-49F1-8F16-24DB99D23125}"/>
              </a:ext>
            </a:extLst>
          </p:cNvPr>
          <p:cNvSpPr txBox="1">
            <a:spLocks/>
          </p:cNvSpPr>
          <p:nvPr userDrawn="1"/>
        </p:nvSpPr>
        <p:spPr>
          <a:xfrm>
            <a:off x="628069" y="-1101"/>
            <a:ext cx="6087436" cy="1031411"/>
          </a:xfrm>
          <a:prstGeom prst="rect">
            <a:avLst/>
          </a:prstGeom>
          <a:noFill/>
          <a:ln>
            <a:noFill/>
          </a:ln>
        </p:spPr>
        <p:txBody>
          <a:bodyPr vert="horz" lIns="68580" tIns="34291" rIns="68580" bIns="34291" rtlCol="0" anchor="ctr">
            <a:noAutofit/>
          </a:bodyPr>
          <a:lstStyle>
            <a:lvl1pPr algn="l" defTabSz="457200" rtl="0" eaLnBrk="1" latinLnBrk="0" hangingPunct="1">
              <a:spcBef>
                <a:spcPct val="0"/>
              </a:spcBef>
              <a:buNone/>
              <a:defRPr sz="3600" b="0" kern="1200" cap="all" spc="0" baseline="0">
                <a:solidFill>
                  <a:schemeClr val="bg1"/>
                </a:solidFill>
                <a:latin typeface="Arial Black" panose="020B0A04020102020204" pitchFamily="34" charset="0"/>
                <a:ea typeface="+mj-ea"/>
                <a:cs typeface="Arial"/>
              </a:defRPr>
            </a:lvl1pPr>
          </a:lstStyle>
          <a:p>
            <a:pPr defTabSz="342853"/>
            <a:r>
              <a:rPr lang="en-US" sz="4000" b="1" dirty="0">
                <a:solidFill>
                  <a:schemeClr val="accent1"/>
                </a:solidFill>
                <a:latin typeface="+mj-lt"/>
                <a:cs typeface="+mj-cs"/>
              </a:rPr>
              <a:t>Agenda</a:t>
            </a:r>
            <a:endParaRPr lang="en-US" sz="5400" b="1" cap="none" dirty="0">
              <a:solidFill>
                <a:schemeClr val="tx1"/>
              </a:solidFill>
              <a:latin typeface="+mj-lt"/>
            </a:endParaRPr>
          </a:p>
        </p:txBody>
      </p:sp>
      <p:sp>
        <p:nvSpPr>
          <p:cNvPr id="37" name="Text Placeholder 36">
            <a:extLst>
              <a:ext uri="{FF2B5EF4-FFF2-40B4-BE49-F238E27FC236}">
                <a16:creationId xmlns:a16="http://schemas.microsoft.com/office/drawing/2014/main" id="{A4CCA664-024C-48FB-8137-3C7F638C14B1}"/>
              </a:ext>
            </a:extLst>
          </p:cNvPr>
          <p:cNvSpPr>
            <a:spLocks noGrp="1"/>
          </p:cNvSpPr>
          <p:nvPr userDrawn="1">
            <p:ph type="body" sz="quarter" idx="10" hasCustomPrompt="1"/>
          </p:nvPr>
        </p:nvSpPr>
        <p:spPr>
          <a:xfrm>
            <a:off x="746758" y="4594341"/>
            <a:ext cx="2478024" cy="1876436"/>
          </a:xfrm>
        </p:spPr>
        <p:txBody>
          <a:bodyPr>
            <a:normAutofit/>
          </a:bodyPr>
          <a:lstStyle>
            <a:lvl1pPr marL="0" indent="0">
              <a:buNone/>
              <a:defRPr sz="18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Enter text here.</a:t>
            </a:r>
          </a:p>
        </p:txBody>
      </p:sp>
      <p:sp>
        <p:nvSpPr>
          <p:cNvPr id="39" name="Text Placeholder 36">
            <a:extLst>
              <a:ext uri="{FF2B5EF4-FFF2-40B4-BE49-F238E27FC236}">
                <a16:creationId xmlns:a16="http://schemas.microsoft.com/office/drawing/2014/main" id="{C4034A35-E3C0-47C4-BD81-7C9127D67FF6}"/>
              </a:ext>
            </a:extLst>
          </p:cNvPr>
          <p:cNvSpPr>
            <a:spLocks noGrp="1"/>
          </p:cNvSpPr>
          <p:nvPr>
            <p:ph type="body" sz="quarter" idx="11" hasCustomPrompt="1"/>
          </p:nvPr>
        </p:nvSpPr>
        <p:spPr>
          <a:xfrm>
            <a:off x="746758" y="3994866"/>
            <a:ext cx="2478024" cy="576072"/>
          </a:xfrm>
        </p:spPr>
        <p:txBody>
          <a:bodyPr>
            <a:normAutofit/>
          </a:bodyPr>
          <a:lstStyle>
            <a:lvl1pPr marL="0" indent="0" algn="l" defTabSz="914400" rtl="0" eaLnBrk="1" latinLnBrk="0" hangingPunct="1">
              <a:lnSpc>
                <a:spcPct val="90000"/>
              </a:lnSpc>
              <a:spcBef>
                <a:spcPct val="0"/>
              </a:spcBef>
              <a:buNone/>
              <a:defRPr lang="en-US" sz="2400" b="1" kern="1200" cap="none" spc="0" baseline="0" dirty="0">
                <a:solidFill>
                  <a:schemeClr val="bg1"/>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Title</a:t>
            </a:r>
          </a:p>
        </p:txBody>
      </p:sp>
      <p:sp>
        <p:nvSpPr>
          <p:cNvPr id="40" name="Text Placeholder 36">
            <a:extLst>
              <a:ext uri="{FF2B5EF4-FFF2-40B4-BE49-F238E27FC236}">
                <a16:creationId xmlns:a16="http://schemas.microsoft.com/office/drawing/2014/main" id="{61C6416E-6F44-45AF-B347-C9570C26112D}"/>
              </a:ext>
            </a:extLst>
          </p:cNvPr>
          <p:cNvSpPr>
            <a:spLocks noGrp="1"/>
          </p:cNvSpPr>
          <p:nvPr>
            <p:ph type="body" sz="quarter" idx="12" hasCustomPrompt="1"/>
          </p:nvPr>
        </p:nvSpPr>
        <p:spPr>
          <a:xfrm>
            <a:off x="3486497" y="1846400"/>
            <a:ext cx="2478024" cy="1876436"/>
          </a:xfrm>
        </p:spPr>
        <p:txBody>
          <a:bodyPr>
            <a:normAutofit/>
          </a:bodyPr>
          <a:lstStyle>
            <a:lvl1pPr marL="0" indent="0">
              <a:buNone/>
              <a:defRPr sz="18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Enter text here.</a:t>
            </a:r>
          </a:p>
        </p:txBody>
      </p:sp>
      <p:sp>
        <p:nvSpPr>
          <p:cNvPr id="41" name="Text Placeholder 36">
            <a:extLst>
              <a:ext uri="{FF2B5EF4-FFF2-40B4-BE49-F238E27FC236}">
                <a16:creationId xmlns:a16="http://schemas.microsoft.com/office/drawing/2014/main" id="{2D0AA13C-1BB8-40C3-B429-3FE1842D6F0A}"/>
              </a:ext>
            </a:extLst>
          </p:cNvPr>
          <p:cNvSpPr>
            <a:spLocks noGrp="1"/>
          </p:cNvSpPr>
          <p:nvPr>
            <p:ph type="body" sz="quarter" idx="13" hasCustomPrompt="1"/>
          </p:nvPr>
        </p:nvSpPr>
        <p:spPr>
          <a:xfrm>
            <a:off x="3486497" y="1246925"/>
            <a:ext cx="2478024" cy="576072"/>
          </a:xfrm>
        </p:spPr>
        <p:txBody>
          <a:bodyPr>
            <a:normAutofit/>
          </a:bodyPr>
          <a:lstStyle>
            <a:lvl1pPr marL="0" indent="0" algn="l" defTabSz="914400" rtl="0" eaLnBrk="1" latinLnBrk="0" hangingPunct="1">
              <a:lnSpc>
                <a:spcPct val="90000"/>
              </a:lnSpc>
              <a:spcBef>
                <a:spcPct val="0"/>
              </a:spcBef>
              <a:buNone/>
              <a:defRPr lang="en-US" sz="2400" b="1" kern="1200" cap="none" spc="0" baseline="0" dirty="0">
                <a:solidFill>
                  <a:schemeClr val="bg1"/>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Title</a:t>
            </a:r>
          </a:p>
        </p:txBody>
      </p:sp>
      <p:sp>
        <p:nvSpPr>
          <p:cNvPr id="42" name="Text Placeholder 36">
            <a:extLst>
              <a:ext uri="{FF2B5EF4-FFF2-40B4-BE49-F238E27FC236}">
                <a16:creationId xmlns:a16="http://schemas.microsoft.com/office/drawing/2014/main" id="{F0A49B7B-0B1A-4F61-945D-3B69F8E314E0}"/>
              </a:ext>
            </a:extLst>
          </p:cNvPr>
          <p:cNvSpPr>
            <a:spLocks noGrp="1"/>
          </p:cNvSpPr>
          <p:nvPr>
            <p:ph type="body" sz="quarter" idx="14" hasCustomPrompt="1"/>
          </p:nvPr>
        </p:nvSpPr>
        <p:spPr>
          <a:xfrm>
            <a:off x="6226236" y="4605051"/>
            <a:ext cx="2478024" cy="1876436"/>
          </a:xfrm>
        </p:spPr>
        <p:txBody>
          <a:bodyPr>
            <a:normAutofit/>
          </a:bodyPr>
          <a:lstStyle>
            <a:lvl1pPr marL="0" indent="0">
              <a:buNone/>
              <a:defRPr sz="18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Enter text here.</a:t>
            </a:r>
          </a:p>
        </p:txBody>
      </p:sp>
      <p:sp>
        <p:nvSpPr>
          <p:cNvPr id="43" name="Text Placeholder 36">
            <a:extLst>
              <a:ext uri="{FF2B5EF4-FFF2-40B4-BE49-F238E27FC236}">
                <a16:creationId xmlns:a16="http://schemas.microsoft.com/office/drawing/2014/main" id="{C0F1E9E9-FE5F-4D70-9D85-C0061448A869}"/>
              </a:ext>
            </a:extLst>
          </p:cNvPr>
          <p:cNvSpPr>
            <a:spLocks noGrp="1"/>
          </p:cNvSpPr>
          <p:nvPr>
            <p:ph type="body" sz="quarter" idx="15" hasCustomPrompt="1"/>
          </p:nvPr>
        </p:nvSpPr>
        <p:spPr>
          <a:xfrm>
            <a:off x="6226236" y="4005576"/>
            <a:ext cx="2478024" cy="576072"/>
          </a:xfrm>
        </p:spPr>
        <p:txBody>
          <a:bodyPr>
            <a:normAutofit/>
          </a:bodyPr>
          <a:lstStyle>
            <a:lvl1pPr marL="0" indent="0" algn="l" defTabSz="914400" rtl="0" eaLnBrk="1" latinLnBrk="0" hangingPunct="1">
              <a:lnSpc>
                <a:spcPct val="90000"/>
              </a:lnSpc>
              <a:spcBef>
                <a:spcPct val="0"/>
              </a:spcBef>
              <a:buNone/>
              <a:defRPr lang="en-US" sz="2400" b="1" kern="1200" cap="none" spc="0" baseline="0" dirty="0">
                <a:solidFill>
                  <a:schemeClr val="bg1"/>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Title</a:t>
            </a:r>
          </a:p>
        </p:txBody>
      </p:sp>
      <p:sp>
        <p:nvSpPr>
          <p:cNvPr id="44" name="Text Placeholder 36">
            <a:extLst>
              <a:ext uri="{FF2B5EF4-FFF2-40B4-BE49-F238E27FC236}">
                <a16:creationId xmlns:a16="http://schemas.microsoft.com/office/drawing/2014/main" id="{20E98F3F-B046-4747-8C5C-DB48B1A3043B}"/>
              </a:ext>
            </a:extLst>
          </p:cNvPr>
          <p:cNvSpPr>
            <a:spLocks noGrp="1"/>
          </p:cNvSpPr>
          <p:nvPr>
            <p:ph type="body" sz="quarter" idx="16" hasCustomPrompt="1"/>
          </p:nvPr>
        </p:nvSpPr>
        <p:spPr>
          <a:xfrm>
            <a:off x="8970633" y="1846400"/>
            <a:ext cx="2478024" cy="1876436"/>
          </a:xfrm>
        </p:spPr>
        <p:txBody>
          <a:bodyPr>
            <a:normAutofit/>
          </a:bodyPr>
          <a:lstStyle>
            <a:lvl1pPr marL="0" indent="0">
              <a:buNone/>
              <a:defRPr sz="18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Enter text here.</a:t>
            </a:r>
          </a:p>
        </p:txBody>
      </p:sp>
      <p:sp>
        <p:nvSpPr>
          <p:cNvPr id="45" name="Text Placeholder 36">
            <a:extLst>
              <a:ext uri="{FF2B5EF4-FFF2-40B4-BE49-F238E27FC236}">
                <a16:creationId xmlns:a16="http://schemas.microsoft.com/office/drawing/2014/main" id="{39C5E78F-F5D5-4302-8A03-DBA8EAB6515C}"/>
              </a:ext>
            </a:extLst>
          </p:cNvPr>
          <p:cNvSpPr>
            <a:spLocks noGrp="1"/>
          </p:cNvSpPr>
          <p:nvPr>
            <p:ph type="body" sz="quarter" idx="17" hasCustomPrompt="1"/>
          </p:nvPr>
        </p:nvSpPr>
        <p:spPr>
          <a:xfrm>
            <a:off x="8970633" y="1246925"/>
            <a:ext cx="2478024" cy="576072"/>
          </a:xfrm>
        </p:spPr>
        <p:txBody>
          <a:bodyPr>
            <a:normAutofit/>
          </a:bodyPr>
          <a:lstStyle>
            <a:lvl1pPr marL="0" indent="0" algn="l" defTabSz="914400" rtl="0" eaLnBrk="1" latinLnBrk="0" hangingPunct="1">
              <a:lnSpc>
                <a:spcPct val="90000"/>
              </a:lnSpc>
              <a:spcBef>
                <a:spcPct val="0"/>
              </a:spcBef>
              <a:buNone/>
              <a:defRPr lang="en-US" sz="2400" b="1" kern="1200" cap="none" spc="0" baseline="0" dirty="0">
                <a:solidFill>
                  <a:schemeClr val="bg1"/>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Title</a:t>
            </a:r>
          </a:p>
        </p:txBody>
      </p:sp>
    </p:spTree>
    <p:extLst>
      <p:ext uri="{BB962C8B-B14F-4D97-AF65-F5344CB8AC3E}">
        <p14:creationId xmlns:p14="http://schemas.microsoft.com/office/powerpoint/2010/main" val="3648184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_dark green">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43C23BDA-AD8A-4920-8083-3E11251DB32F}"/>
              </a:ext>
            </a:extLst>
          </p:cNvPr>
          <p:cNvSpPr>
            <a:spLocks noGrp="1"/>
          </p:cNvSpPr>
          <p:nvPr>
            <p:ph type="pic" sz="quarter" idx="10" hasCustomPrompt="1"/>
          </p:nvPr>
        </p:nvSpPr>
        <p:spPr>
          <a:xfrm>
            <a:off x="9175" y="1574799"/>
            <a:ext cx="12188952" cy="5285232"/>
          </a:xfrm>
        </p:spPr>
        <p:txBody>
          <a:bodyPr/>
          <a:lstStyle>
            <a:lvl1pPr marL="0" indent="0" algn="r">
              <a:buNone/>
              <a:defRPr/>
            </a:lvl1pPr>
          </a:lstStyle>
          <a:p>
            <a:r>
              <a:rPr lang="en-US" dirty="0"/>
              <a:t>Insert Picture Here</a:t>
            </a:r>
          </a:p>
        </p:txBody>
      </p:sp>
      <p:cxnSp>
        <p:nvCxnSpPr>
          <p:cNvPr id="9" name="Straight Connector 8">
            <a:extLst>
              <a:ext uri="{FF2B5EF4-FFF2-40B4-BE49-F238E27FC236}">
                <a16:creationId xmlns:a16="http://schemas.microsoft.com/office/drawing/2014/main" id="{0CBA6FA5-3110-4150-8871-007EE980A2FE}"/>
              </a:ext>
            </a:extLst>
          </p:cNvPr>
          <p:cNvCxnSpPr>
            <a:cxnSpLocks/>
          </p:cNvCxnSpPr>
          <p:nvPr userDrawn="1"/>
        </p:nvCxnSpPr>
        <p:spPr>
          <a:xfrm flipV="1">
            <a:off x="413484" y="113769"/>
            <a:ext cx="0" cy="822960"/>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itle 13">
            <a:extLst>
              <a:ext uri="{FF2B5EF4-FFF2-40B4-BE49-F238E27FC236}">
                <a16:creationId xmlns:a16="http://schemas.microsoft.com/office/drawing/2014/main" id="{5FCFDDBD-8C81-4572-A618-4D5D283C9F53}"/>
              </a:ext>
            </a:extLst>
          </p:cNvPr>
          <p:cNvSpPr>
            <a:spLocks noGrp="1"/>
          </p:cNvSpPr>
          <p:nvPr>
            <p:ph type="title" hasCustomPrompt="1"/>
          </p:nvPr>
        </p:nvSpPr>
        <p:spPr>
          <a:xfrm>
            <a:off x="628068" y="-1101"/>
            <a:ext cx="11563931" cy="1033272"/>
          </a:xfrm>
        </p:spPr>
        <p:txBody>
          <a:bodyPr>
            <a:normAutofit/>
          </a:bodyPr>
          <a:lstStyle>
            <a:lvl1pPr marL="0" algn="l" defTabSz="342853" rtl="0" eaLnBrk="1" latinLnBrk="0" hangingPunct="1">
              <a:spcBef>
                <a:spcPct val="0"/>
              </a:spcBef>
              <a:buNone/>
              <a:defRPr lang="en-US" sz="4000" b="1" kern="1200" cap="all" spc="0" baseline="0" dirty="0">
                <a:solidFill>
                  <a:schemeClr val="tx1">
                    <a:lumMod val="65000"/>
                    <a:lumOff val="35000"/>
                  </a:schemeClr>
                </a:solidFill>
                <a:latin typeface="+mj-lt"/>
                <a:ea typeface="+mj-ea"/>
                <a:cs typeface="+mj-cs"/>
              </a:defRPr>
            </a:lvl1pPr>
          </a:lstStyle>
          <a:p>
            <a:r>
              <a:rPr lang="en-US" dirty="0"/>
              <a:t>Section Title Here.</a:t>
            </a:r>
          </a:p>
        </p:txBody>
      </p:sp>
      <p:pic>
        <p:nvPicPr>
          <p:cNvPr id="11" name="Picture 10">
            <a:extLst>
              <a:ext uri="{FF2B5EF4-FFF2-40B4-BE49-F238E27FC236}">
                <a16:creationId xmlns:a16="http://schemas.microsoft.com/office/drawing/2014/main" id="{A51FE996-5621-46F4-82DF-A58F3C817A3E}"/>
              </a:ext>
            </a:extLst>
          </p:cNvPr>
          <p:cNvPicPr>
            <a:picLocks noChangeAspect="1"/>
          </p:cNvPicPr>
          <p:nvPr userDrawn="1"/>
        </p:nvPicPr>
        <p:blipFill rotWithShape="1">
          <a:blip r:embed="rId2">
            <a:duotone>
              <a:schemeClr val="accent1">
                <a:shade val="45000"/>
                <a:satMod val="135000"/>
              </a:schemeClr>
              <a:prstClr val="white"/>
            </a:duotone>
          </a:blip>
          <a:srcRect t="22963"/>
          <a:stretch/>
        </p:blipFill>
        <p:spPr>
          <a:xfrm>
            <a:off x="0" y="1574800"/>
            <a:ext cx="8685175" cy="5283200"/>
          </a:xfrm>
          <a:prstGeom prst="rect">
            <a:avLst/>
          </a:prstGeom>
        </p:spPr>
      </p:pic>
    </p:spTree>
    <p:extLst>
      <p:ext uri="{BB962C8B-B14F-4D97-AF65-F5344CB8AC3E}">
        <p14:creationId xmlns:p14="http://schemas.microsoft.com/office/powerpoint/2010/main" val="220352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_bright green">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43C23BDA-AD8A-4920-8083-3E11251DB32F}"/>
              </a:ext>
            </a:extLst>
          </p:cNvPr>
          <p:cNvSpPr>
            <a:spLocks noGrp="1"/>
          </p:cNvSpPr>
          <p:nvPr>
            <p:ph type="pic" sz="quarter" idx="10" hasCustomPrompt="1"/>
          </p:nvPr>
        </p:nvSpPr>
        <p:spPr>
          <a:xfrm>
            <a:off x="9175" y="1574799"/>
            <a:ext cx="12188952" cy="5285232"/>
          </a:xfrm>
        </p:spPr>
        <p:txBody>
          <a:bodyPr/>
          <a:lstStyle>
            <a:lvl1pPr marL="0" indent="0" algn="r">
              <a:buNone/>
              <a:defRPr/>
            </a:lvl1pPr>
          </a:lstStyle>
          <a:p>
            <a:r>
              <a:rPr lang="en-US" dirty="0"/>
              <a:t>Insert Picture Here</a:t>
            </a:r>
          </a:p>
        </p:txBody>
      </p:sp>
      <p:cxnSp>
        <p:nvCxnSpPr>
          <p:cNvPr id="9" name="Straight Connector 8">
            <a:extLst>
              <a:ext uri="{FF2B5EF4-FFF2-40B4-BE49-F238E27FC236}">
                <a16:creationId xmlns:a16="http://schemas.microsoft.com/office/drawing/2014/main" id="{0CBA6FA5-3110-4150-8871-007EE980A2FE}"/>
              </a:ext>
            </a:extLst>
          </p:cNvPr>
          <p:cNvCxnSpPr>
            <a:cxnSpLocks/>
          </p:cNvCxnSpPr>
          <p:nvPr userDrawn="1"/>
        </p:nvCxnSpPr>
        <p:spPr>
          <a:xfrm flipV="1">
            <a:off x="413484" y="113769"/>
            <a:ext cx="0" cy="822960"/>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itle 13">
            <a:extLst>
              <a:ext uri="{FF2B5EF4-FFF2-40B4-BE49-F238E27FC236}">
                <a16:creationId xmlns:a16="http://schemas.microsoft.com/office/drawing/2014/main" id="{5FCFDDBD-8C81-4572-A618-4D5D283C9F53}"/>
              </a:ext>
            </a:extLst>
          </p:cNvPr>
          <p:cNvSpPr>
            <a:spLocks noGrp="1"/>
          </p:cNvSpPr>
          <p:nvPr>
            <p:ph type="title" hasCustomPrompt="1"/>
          </p:nvPr>
        </p:nvSpPr>
        <p:spPr>
          <a:xfrm>
            <a:off x="628069" y="0"/>
            <a:ext cx="11563931" cy="1033272"/>
          </a:xfrm>
        </p:spPr>
        <p:txBody>
          <a:bodyPr>
            <a:normAutofit/>
          </a:bodyPr>
          <a:lstStyle>
            <a:lvl1pPr marL="0" algn="l" defTabSz="342853" rtl="0" eaLnBrk="1" latinLnBrk="0" hangingPunct="1">
              <a:spcBef>
                <a:spcPct val="0"/>
              </a:spcBef>
              <a:buNone/>
              <a:defRPr lang="en-US" sz="4000" b="1" kern="1200" cap="all" spc="0" baseline="0" dirty="0">
                <a:solidFill>
                  <a:schemeClr val="tx1">
                    <a:lumMod val="65000"/>
                    <a:lumOff val="35000"/>
                  </a:schemeClr>
                </a:solidFill>
                <a:latin typeface="+mj-lt"/>
                <a:ea typeface="+mj-ea"/>
                <a:cs typeface="+mj-cs"/>
              </a:defRPr>
            </a:lvl1pPr>
          </a:lstStyle>
          <a:p>
            <a:r>
              <a:rPr lang="en-US" dirty="0"/>
              <a:t>Section Title Here.</a:t>
            </a:r>
          </a:p>
        </p:txBody>
      </p:sp>
      <p:pic>
        <p:nvPicPr>
          <p:cNvPr id="6" name="Picture 5">
            <a:extLst>
              <a:ext uri="{FF2B5EF4-FFF2-40B4-BE49-F238E27FC236}">
                <a16:creationId xmlns:a16="http://schemas.microsoft.com/office/drawing/2014/main" id="{4A90501F-B115-429A-8AC9-87D3AE32E5A2}"/>
              </a:ext>
            </a:extLst>
          </p:cNvPr>
          <p:cNvPicPr>
            <a:picLocks noChangeAspect="1"/>
          </p:cNvPicPr>
          <p:nvPr userDrawn="1"/>
        </p:nvPicPr>
        <p:blipFill rotWithShape="1">
          <a:blip r:embed="rId2">
            <a:duotone>
              <a:schemeClr val="accent2">
                <a:shade val="45000"/>
                <a:satMod val="135000"/>
              </a:schemeClr>
              <a:prstClr val="white"/>
            </a:duotone>
          </a:blip>
          <a:srcRect t="22963"/>
          <a:stretch/>
        </p:blipFill>
        <p:spPr>
          <a:xfrm>
            <a:off x="0" y="1574800"/>
            <a:ext cx="8679085" cy="5283200"/>
          </a:xfrm>
          <a:prstGeom prst="rect">
            <a:avLst/>
          </a:prstGeom>
        </p:spPr>
      </p:pic>
    </p:spTree>
    <p:extLst>
      <p:ext uri="{BB962C8B-B14F-4D97-AF65-F5344CB8AC3E}">
        <p14:creationId xmlns:p14="http://schemas.microsoft.com/office/powerpoint/2010/main" val="2295640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_dark blu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43C23BDA-AD8A-4920-8083-3E11251DB32F}"/>
              </a:ext>
            </a:extLst>
          </p:cNvPr>
          <p:cNvSpPr>
            <a:spLocks noGrp="1"/>
          </p:cNvSpPr>
          <p:nvPr>
            <p:ph type="pic" sz="quarter" idx="10" hasCustomPrompt="1"/>
          </p:nvPr>
        </p:nvSpPr>
        <p:spPr>
          <a:xfrm>
            <a:off x="9175" y="1574799"/>
            <a:ext cx="12188952" cy="5285232"/>
          </a:xfrm>
        </p:spPr>
        <p:txBody>
          <a:bodyPr/>
          <a:lstStyle>
            <a:lvl1pPr marL="0" indent="0" algn="r">
              <a:buNone/>
              <a:defRPr/>
            </a:lvl1pPr>
          </a:lstStyle>
          <a:p>
            <a:r>
              <a:rPr lang="en-US" dirty="0"/>
              <a:t>Insert Picture Here</a:t>
            </a:r>
          </a:p>
        </p:txBody>
      </p:sp>
      <p:cxnSp>
        <p:nvCxnSpPr>
          <p:cNvPr id="9" name="Straight Connector 8">
            <a:extLst>
              <a:ext uri="{FF2B5EF4-FFF2-40B4-BE49-F238E27FC236}">
                <a16:creationId xmlns:a16="http://schemas.microsoft.com/office/drawing/2014/main" id="{0CBA6FA5-3110-4150-8871-007EE980A2FE}"/>
              </a:ext>
            </a:extLst>
          </p:cNvPr>
          <p:cNvCxnSpPr>
            <a:cxnSpLocks/>
          </p:cNvCxnSpPr>
          <p:nvPr userDrawn="1"/>
        </p:nvCxnSpPr>
        <p:spPr>
          <a:xfrm flipV="1">
            <a:off x="413484" y="113769"/>
            <a:ext cx="0" cy="822960"/>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itle 13">
            <a:extLst>
              <a:ext uri="{FF2B5EF4-FFF2-40B4-BE49-F238E27FC236}">
                <a16:creationId xmlns:a16="http://schemas.microsoft.com/office/drawing/2014/main" id="{5FCFDDBD-8C81-4572-A618-4D5D283C9F53}"/>
              </a:ext>
            </a:extLst>
          </p:cNvPr>
          <p:cNvSpPr>
            <a:spLocks noGrp="1"/>
          </p:cNvSpPr>
          <p:nvPr>
            <p:ph type="title" hasCustomPrompt="1"/>
          </p:nvPr>
        </p:nvSpPr>
        <p:spPr>
          <a:xfrm>
            <a:off x="628068" y="-1101"/>
            <a:ext cx="11563931" cy="1033272"/>
          </a:xfrm>
        </p:spPr>
        <p:txBody>
          <a:bodyPr>
            <a:normAutofit/>
          </a:bodyPr>
          <a:lstStyle>
            <a:lvl1pPr marL="0" algn="l" defTabSz="342853" rtl="0" eaLnBrk="1" latinLnBrk="0" hangingPunct="1">
              <a:spcBef>
                <a:spcPct val="0"/>
              </a:spcBef>
              <a:buNone/>
              <a:defRPr lang="en-US" sz="4000" b="1" kern="1200" cap="all" spc="0" baseline="0" dirty="0">
                <a:solidFill>
                  <a:schemeClr val="tx1">
                    <a:lumMod val="65000"/>
                    <a:lumOff val="35000"/>
                  </a:schemeClr>
                </a:solidFill>
                <a:latin typeface="+mj-lt"/>
                <a:ea typeface="+mj-ea"/>
                <a:cs typeface="+mj-cs"/>
              </a:defRPr>
            </a:lvl1pPr>
          </a:lstStyle>
          <a:p>
            <a:r>
              <a:rPr lang="en-US" dirty="0"/>
              <a:t>Section Title Here.</a:t>
            </a:r>
          </a:p>
        </p:txBody>
      </p:sp>
      <p:pic>
        <p:nvPicPr>
          <p:cNvPr id="6" name="Picture 5">
            <a:extLst>
              <a:ext uri="{FF2B5EF4-FFF2-40B4-BE49-F238E27FC236}">
                <a16:creationId xmlns:a16="http://schemas.microsoft.com/office/drawing/2014/main" id="{20F43760-2341-4D05-BFAB-D54F0DADCE33}"/>
              </a:ext>
            </a:extLst>
          </p:cNvPr>
          <p:cNvPicPr>
            <a:picLocks noChangeAspect="1"/>
          </p:cNvPicPr>
          <p:nvPr userDrawn="1"/>
        </p:nvPicPr>
        <p:blipFill rotWithShape="1">
          <a:blip r:embed="rId2">
            <a:duotone>
              <a:schemeClr val="accent3">
                <a:shade val="45000"/>
                <a:satMod val="135000"/>
              </a:schemeClr>
              <a:prstClr val="white"/>
            </a:duotone>
          </a:blip>
          <a:srcRect t="22963"/>
          <a:stretch/>
        </p:blipFill>
        <p:spPr>
          <a:xfrm>
            <a:off x="0" y="1574800"/>
            <a:ext cx="8685175" cy="5283200"/>
          </a:xfrm>
          <a:prstGeom prst="rect">
            <a:avLst/>
          </a:prstGeom>
        </p:spPr>
      </p:pic>
    </p:spTree>
    <p:extLst>
      <p:ext uri="{BB962C8B-B14F-4D97-AF65-F5344CB8AC3E}">
        <p14:creationId xmlns:p14="http://schemas.microsoft.com/office/powerpoint/2010/main" val="696045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_bright blu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43C23BDA-AD8A-4920-8083-3E11251DB32F}"/>
              </a:ext>
            </a:extLst>
          </p:cNvPr>
          <p:cNvSpPr>
            <a:spLocks noGrp="1"/>
          </p:cNvSpPr>
          <p:nvPr>
            <p:ph type="pic" sz="quarter" idx="10" hasCustomPrompt="1"/>
          </p:nvPr>
        </p:nvSpPr>
        <p:spPr>
          <a:xfrm>
            <a:off x="9175" y="1574799"/>
            <a:ext cx="12188952" cy="5285232"/>
          </a:xfrm>
        </p:spPr>
        <p:txBody>
          <a:bodyPr/>
          <a:lstStyle>
            <a:lvl1pPr marL="0" indent="0" algn="r">
              <a:buNone/>
              <a:defRPr/>
            </a:lvl1pPr>
          </a:lstStyle>
          <a:p>
            <a:r>
              <a:rPr lang="en-US" dirty="0"/>
              <a:t>Insert Picture Here</a:t>
            </a:r>
          </a:p>
        </p:txBody>
      </p:sp>
      <p:cxnSp>
        <p:nvCxnSpPr>
          <p:cNvPr id="9" name="Straight Connector 8">
            <a:extLst>
              <a:ext uri="{FF2B5EF4-FFF2-40B4-BE49-F238E27FC236}">
                <a16:creationId xmlns:a16="http://schemas.microsoft.com/office/drawing/2014/main" id="{0CBA6FA5-3110-4150-8871-007EE980A2FE}"/>
              </a:ext>
            </a:extLst>
          </p:cNvPr>
          <p:cNvCxnSpPr>
            <a:cxnSpLocks/>
          </p:cNvCxnSpPr>
          <p:nvPr userDrawn="1"/>
        </p:nvCxnSpPr>
        <p:spPr>
          <a:xfrm flipV="1">
            <a:off x="413484" y="113769"/>
            <a:ext cx="0" cy="822960"/>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itle 13">
            <a:extLst>
              <a:ext uri="{FF2B5EF4-FFF2-40B4-BE49-F238E27FC236}">
                <a16:creationId xmlns:a16="http://schemas.microsoft.com/office/drawing/2014/main" id="{5FCFDDBD-8C81-4572-A618-4D5D283C9F53}"/>
              </a:ext>
            </a:extLst>
          </p:cNvPr>
          <p:cNvSpPr>
            <a:spLocks noGrp="1"/>
          </p:cNvSpPr>
          <p:nvPr>
            <p:ph type="title" hasCustomPrompt="1"/>
          </p:nvPr>
        </p:nvSpPr>
        <p:spPr>
          <a:xfrm>
            <a:off x="628068" y="-1101"/>
            <a:ext cx="11563931" cy="1033272"/>
          </a:xfrm>
        </p:spPr>
        <p:txBody>
          <a:bodyPr>
            <a:normAutofit/>
          </a:bodyPr>
          <a:lstStyle>
            <a:lvl1pPr marL="0" algn="l" defTabSz="342853" rtl="0" eaLnBrk="1" latinLnBrk="0" hangingPunct="1">
              <a:spcBef>
                <a:spcPct val="0"/>
              </a:spcBef>
              <a:buNone/>
              <a:defRPr lang="en-US" sz="4000" b="1" kern="1200" cap="all" spc="0" baseline="0" dirty="0">
                <a:solidFill>
                  <a:schemeClr val="tx1">
                    <a:lumMod val="65000"/>
                    <a:lumOff val="35000"/>
                  </a:schemeClr>
                </a:solidFill>
                <a:latin typeface="+mj-lt"/>
                <a:ea typeface="+mj-ea"/>
                <a:cs typeface="+mj-cs"/>
              </a:defRPr>
            </a:lvl1pPr>
          </a:lstStyle>
          <a:p>
            <a:r>
              <a:rPr lang="en-US" dirty="0"/>
              <a:t>Section Title Here.</a:t>
            </a:r>
          </a:p>
        </p:txBody>
      </p:sp>
      <p:pic>
        <p:nvPicPr>
          <p:cNvPr id="6" name="Picture 5">
            <a:extLst>
              <a:ext uri="{FF2B5EF4-FFF2-40B4-BE49-F238E27FC236}">
                <a16:creationId xmlns:a16="http://schemas.microsoft.com/office/drawing/2014/main" id="{988BC642-5358-4BE5-81A0-21CC2B7463D5}"/>
              </a:ext>
            </a:extLst>
          </p:cNvPr>
          <p:cNvPicPr>
            <a:picLocks noChangeAspect="1"/>
          </p:cNvPicPr>
          <p:nvPr userDrawn="1"/>
        </p:nvPicPr>
        <p:blipFill rotWithShape="1">
          <a:blip r:embed="rId2">
            <a:duotone>
              <a:schemeClr val="accent4">
                <a:shade val="45000"/>
                <a:satMod val="135000"/>
              </a:schemeClr>
              <a:prstClr val="white"/>
            </a:duotone>
          </a:blip>
          <a:srcRect t="22963"/>
          <a:stretch/>
        </p:blipFill>
        <p:spPr>
          <a:xfrm>
            <a:off x="0" y="1574800"/>
            <a:ext cx="8685175" cy="5283200"/>
          </a:xfrm>
          <a:prstGeom prst="rect">
            <a:avLst/>
          </a:prstGeom>
        </p:spPr>
      </p:pic>
    </p:spTree>
    <p:extLst>
      <p:ext uri="{BB962C8B-B14F-4D97-AF65-F5344CB8AC3E}">
        <p14:creationId xmlns:p14="http://schemas.microsoft.com/office/powerpoint/2010/main" val="3493903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ff">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0B99814-769F-460D-B5E4-555199E317D2}"/>
              </a:ext>
            </a:extLst>
          </p:cNvPr>
          <p:cNvCxnSpPr>
            <a:cxnSpLocks/>
          </p:cNvCxnSpPr>
          <p:nvPr userDrawn="1"/>
        </p:nvCxnSpPr>
        <p:spPr>
          <a:xfrm flipV="1">
            <a:off x="413484" y="113769"/>
            <a:ext cx="0" cy="82296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074AE70F-6009-4FA7-91C5-BE8CAD2BB435}"/>
              </a:ext>
            </a:extLst>
          </p:cNvPr>
          <p:cNvSpPr/>
          <p:nvPr userDrawn="1"/>
        </p:nvSpPr>
        <p:spPr>
          <a:xfrm>
            <a:off x="746757" y="4258978"/>
            <a:ext cx="2479264" cy="20547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F642C67-4D0E-4293-AD1E-BBE73B86E347}"/>
              </a:ext>
            </a:extLst>
          </p:cNvPr>
          <p:cNvSpPr/>
          <p:nvPr userDrawn="1"/>
        </p:nvSpPr>
        <p:spPr>
          <a:xfrm>
            <a:off x="3484498" y="4258978"/>
            <a:ext cx="2479264" cy="20547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0E5F9AD-7D82-4108-A093-AFDC0E588B05}"/>
              </a:ext>
            </a:extLst>
          </p:cNvPr>
          <p:cNvSpPr/>
          <p:nvPr userDrawn="1"/>
        </p:nvSpPr>
        <p:spPr>
          <a:xfrm>
            <a:off x="6222234" y="4258978"/>
            <a:ext cx="2479264" cy="20547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858CAE6-E735-4D24-9513-AE19673BC969}"/>
              </a:ext>
            </a:extLst>
          </p:cNvPr>
          <p:cNvSpPr/>
          <p:nvPr userDrawn="1"/>
        </p:nvSpPr>
        <p:spPr>
          <a:xfrm>
            <a:off x="8965975" y="4258978"/>
            <a:ext cx="2479264" cy="20547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cture Placeholder 26">
            <a:extLst>
              <a:ext uri="{FF2B5EF4-FFF2-40B4-BE49-F238E27FC236}">
                <a16:creationId xmlns:a16="http://schemas.microsoft.com/office/drawing/2014/main" id="{DDA3D0C8-A6B2-4AB5-BB44-C961A0EFB08E}"/>
              </a:ext>
            </a:extLst>
          </p:cNvPr>
          <p:cNvSpPr>
            <a:spLocks noGrp="1"/>
          </p:cNvSpPr>
          <p:nvPr>
            <p:ph type="pic" sz="quarter" idx="10"/>
          </p:nvPr>
        </p:nvSpPr>
        <p:spPr>
          <a:xfrm>
            <a:off x="746760" y="1685110"/>
            <a:ext cx="2478024" cy="2478024"/>
          </a:xfrm>
        </p:spPr>
        <p:txBody>
          <a:bodyPr/>
          <a:lstStyle/>
          <a:p>
            <a:endParaRPr lang="en-US" dirty="0"/>
          </a:p>
        </p:txBody>
      </p:sp>
      <p:sp>
        <p:nvSpPr>
          <p:cNvPr id="32" name="Picture Placeholder 26">
            <a:extLst>
              <a:ext uri="{FF2B5EF4-FFF2-40B4-BE49-F238E27FC236}">
                <a16:creationId xmlns:a16="http://schemas.microsoft.com/office/drawing/2014/main" id="{30FD3949-4603-46CC-9192-2FB1DA24A972}"/>
              </a:ext>
            </a:extLst>
          </p:cNvPr>
          <p:cNvSpPr>
            <a:spLocks noGrp="1"/>
          </p:cNvSpPr>
          <p:nvPr>
            <p:ph type="pic" sz="quarter" idx="11"/>
          </p:nvPr>
        </p:nvSpPr>
        <p:spPr>
          <a:xfrm>
            <a:off x="3484498" y="1685110"/>
            <a:ext cx="2478024" cy="2478024"/>
          </a:xfrm>
        </p:spPr>
        <p:txBody>
          <a:bodyPr/>
          <a:lstStyle/>
          <a:p>
            <a:endParaRPr lang="en-US" dirty="0"/>
          </a:p>
        </p:txBody>
      </p:sp>
      <p:sp>
        <p:nvSpPr>
          <p:cNvPr id="33" name="Picture Placeholder 26">
            <a:extLst>
              <a:ext uri="{FF2B5EF4-FFF2-40B4-BE49-F238E27FC236}">
                <a16:creationId xmlns:a16="http://schemas.microsoft.com/office/drawing/2014/main" id="{CB22C24B-BA15-4AB6-A003-14AC2A3DBC0E}"/>
              </a:ext>
            </a:extLst>
          </p:cNvPr>
          <p:cNvSpPr>
            <a:spLocks noGrp="1"/>
          </p:cNvSpPr>
          <p:nvPr>
            <p:ph type="pic" sz="quarter" idx="12"/>
          </p:nvPr>
        </p:nvSpPr>
        <p:spPr>
          <a:xfrm>
            <a:off x="6222234" y="1685110"/>
            <a:ext cx="2478024" cy="2478024"/>
          </a:xfrm>
        </p:spPr>
        <p:txBody>
          <a:bodyPr/>
          <a:lstStyle/>
          <a:p>
            <a:endParaRPr lang="en-US" dirty="0"/>
          </a:p>
        </p:txBody>
      </p:sp>
      <p:sp>
        <p:nvSpPr>
          <p:cNvPr id="34" name="Picture Placeholder 26">
            <a:extLst>
              <a:ext uri="{FF2B5EF4-FFF2-40B4-BE49-F238E27FC236}">
                <a16:creationId xmlns:a16="http://schemas.microsoft.com/office/drawing/2014/main" id="{47ECF9A1-188B-4410-BEDC-508BB8C42774}"/>
              </a:ext>
            </a:extLst>
          </p:cNvPr>
          <p:cNvSpPr>
            <a:spLocks noGrp="1"/>
          </p:cNvSpPr>
          <p:nvPr>
            <p:ph type="pic" sz="quarter" idx="13"/>
          </p:nvPr>
        </p:nvSpPr>
        <p:spPr>
          <a:xfrm>
            <a:off x="8965975" y="1685110"/>
            <a:ext cx="2478024" cy="2478024"/>
          </a:xfrm>
        </p:spPr>
        <p:txBody>
          <a:bodyPr/>
          <a:lstStyle/>
          <a:p>
            <a:endParaRPr lang="en-US" dirty="0"/>
          </a:p>
        </p:txBody>
      </p:sp>
      <p:sp>
        <p:nvSpPr>
          <p:cNvPr id="35" name="Text Placeholder 36">
            <a:extLst>
              <a:ext uri="{FF2B5EF4-FFF2-40B4-BE49-F238E27FC236}">
                <a16:creationId xmlns:a16="http://schemas.microsoft.com/office/drawing/2014/main" id="{87EE4508-92C3-4E85-A92E-55468D280C97}"/>
              </a:ext>
            </a:extLst>
          </p:cNvPr>
          <p:cNvSpPr>
            <a:spLocks noGrp="1"/>
          </p:cNvSpPr>
          <p:nvPr>
            <p:ph type="body" sz="quarter" idx="14" hasCustomPrompt="1"/>
          </p:nvPr>
        </p:nvSpPr>
        <p:spPr>
          <a:xfrm>
            <a:off x="746757" y="5475553"/>
            <a:ext cx="2478024" cy="787401"/>
          </a:xfrm>
        </p:spPr>
        <p:txBody>
          <a:bodyPr>
            <a:normAutofit/>
          </a:bodyPr>
          <a:lstStyle>
            <a:lvl1pPr marL="0" indent="0" algn="l" defTabSz="342853" rtl="0" eaLnBrk="1" latinLnBrk="0" hangingPunct="1">
              <a:spcBef>
                <a:spcPct val="0"/>
              </a:spcBef>
              <a:spcAft>
                <a:spcPts val="300"/>
              </a:spcAft>
              <a:buNone/>
              <a:defRPr lang="en-US" sz="1800" b="0" kern="1200" cap="none" spc="0" baseline="0" dirty="0">
                <a:solidFill>
                  <a:schemeClr val="tx1">
                    <a:lumMod val="65000"/>
                    <a:lumOff val="35000"/>
                  </a:schemeClr>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36" name="Text Placeholder 36">
            <a:extLst>
              <a:ext uri="{FF2B5EF4-FFF2-40B4-BE49-F238E27FC236}">
                <a16:creationId xmlns:a16="http://schemas.microsoft.com/office/drawing/2014/main" id="{5A30F801-2CE0-4440-B18A-5FA19CB7F459}"/>
              </a:ext>
            </a:extLst>
          </p:cNvPr>
          <p:cNvSpPr>
            <a:spLocks noGrp="1"/>
          </p:cNvSpPr>
          <p:nvPr>
            <p:ph type="body" sz="quarter" idx="15" hasCustomPrompt="1"/>
          </p:nvPr>
        </p:nvSpPr>
        <p:spPr>
          <a:xfrm>
            <a:off x="746757" y="4273285"/>
            <a:ext cx="2478024" cy="644533"/>
          </a:xfrm>
        </p:spPr>
        <p:txBody>
          <a:bodyPr anchor="ctr">
            <a:normAutofit/>
          </a:bodyPr>
          <a:lstStyle>
            <a:lvl1pPr marL="0" indent="0" algn="l" defTabSz="914400" rtl="0" eaLnBrk="1" latinLnBrk="0" hangingPunct="1">
              <a:lnSpc>
                <a:spcPct val="90000"/>
              </a:lnSpc>
              <a:spcBef>
                <a:spcPct val="0"/>
              </a:spcBef>
              <a:buNone/>
              <a:defRPr lang="en-US" sz="2200" b="1" kern="1200" cap="none" spc="0" baseline="0" dirty="0">
                <a:solidFill>
                  <a:schemeClr val="accent1"/>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37" name="Text Placeholder 36">
            <a:extLst>
              <a:ext uri="{FF2B5EF4-FFF2-40B4-BE49-F238E27FC236}">
                <a16:creationId xmlns:a16="http://schemas.microsoft.com/office/drawing/2014/main" id="{64F61410-FBD4-41A8-B069-69E46A0CE234}"/>
              </a:ext>
            </a:extLst>
          </p:cNvPr>
          <p:cNvSpPr>
            <a:spLocks noGrp="1"/>
          </p:cNvSpPr>
          <p:nvPr>
            <p:ph type="body" sz="quarter" idx="16" hasCustomPrompt="1"/>
          </p:nvPr>
        </p:nvSpPr>
        <p:spPr>
          <a:xfrm>
            <a:off x="746757" y="4917819"/>
            <a:ext cx="2478024" cy="557734"/>
          </a:xfrm>
        </p:spPr>
        <p:txBody>
          <a:bodyPr>
            <a:normAutofit/>
          </a:bodyPr>
          <a:lstStyle>
            <a:lvl1pPr marL="0" indent="0" algn="l" defTabSz="342853" rtl="0" eaLnBrk="1" latinLnBrk="0" hangingPunct="1">
              <a:spcBef>
                <a:spcPct val="0"/>
              </a:spcBef>
              <a:spcAft>
                <a:spcPts val="300"/>
              </a:spcAft>
              <a:buNone/>
              <a:defRPr lang="en-US" sz="1600" b="0" i="1" kern="1200" cap="none" spc="0" baseline="0" dirty="0">
                <a:solidFill>
                  <a:schemeClr val="tx1">
                    <a:lumMod val="65000"/>
                    <a:lumOff val="35000"/>
                  </a:schemeClr>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
        <p:nvSpPr>
          <p:cNvPr id="38" name="Text Placeholder 36">
            <a:extLst>
              <a:ext uri="{FF2B5EF4-FFF2-40B4-BE49-F238E27FC236}">
                <a16:creationId xmlns:a16="http://schemas.microsoft.com/office/drawing/2014/main" id="{C3AACB91-083E-4376-96FA-B99D3745CD9E}"/>
              </a:ext>
            </a:extLst>
          </p:cNvPr>
          <p:cNvSpPr>
            <a:spLocks noGrp="1"/>
          </p:cNvSpPr>
          <p:nvPr>
            <p:ph type="body" sz="quarter" idx="17" hasCustomPrompt="1"/>
          </p:nvPr>
        </p:nvSpPr>
        <p:spPr>
          <a:xfrm>
            <a:off x="3479733" y="5463958"/>
            <a:ext cx="2478024" cy="787401"/>
          </a:xfrm>
        </p:spPr>
        <p:txBody>
          <a:bodyPr>
            <a:normAutofit/>
          </a:bodyPr>
          <a:lstStyle>
            <a:lvl1pPr marL="0" indent="0" algn="l" defTabSz="342853" rtl="0" eaLnBrk="1" latinLnBrk="0" hangingPunct="1">
              <a:spcBef>
                <a:spcPct val="0"/>
              </a:spcBef>
              <a:spcAft>
                <a:spcPts val="300"/>
              </a:spcAft>
              <a:buNone/>
              <a:defRPr lang="en-US" sz="1800" b="0" kern="1200" cap="none" spc="0" baseline="0" dirty="0">
                <a:solidFill>
                  <a:schemeClr val="tx1">
                    <a:lumMod val="65000"/>
                    <a:lumOff val="35000"/>
                  </a:schemeClr>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39" name="Text Placeholder 36">
            <a:extLst>
              <a:ext uri="{FF2B5EF4-FFF2-40B4-BE49-F238E27FC236}">
                <a16:creationId xmlns:a16="http://schemas.microsoft.com/office/drawing/2014/main" id="{DD10A895-B03D-47B0-9C8E-F26F4E935BAF}"/>
              </a:ext>
            </a:extLst>
          </p:cNvPr>
          <p:cNvSpPr>
            <a:spLocks noGrp="1"/>
          </p:cNvSpPr>
          <p:nvPr>
            <p:ph type="body" sz="quarter" idx="18" hasCustomPrompt="1"/>
          </p:nvPr>
        </p:nvSpPr>
        <p:spPr>
          <a:xfrm>
            <a:off x="3479733" y="4261690"/>
            <a:ext cx="2478024" cy="644533"/>
          </a:xfrm>
        </p:spPr>
        <p:txBody>
          <a:bodyPr anchor="ctr">
            <a:normAutofit/>
          </a:bodyPr>
          <a:lstStyle>
            <a:lvl1pPr marL="0" indent="0" algn="l" defTabSz="914400" rtl="0" eaLnBrk="1" latinLnBrk="0" hangingPunct="1">
              <a:lnSpc>
                <a:spcPct val="90000"/>
              </a:lnSpc>
              <a:spcBef>
                <a:spcPct val="0"/>
              </a:spcBef>
              <a:buNone/>
              <a:defRPr lang="en-US" sz="2200" b="1" kern="1200" cap="none" spc="0" baseline="0" dirty="0">
                <a:solidFill>
                  <a:schemeClr val="accent1"/>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0" name="Text Placeholder 36">
            <a:extLst>
              <a:ext uri="{FF2B5EF4-FFF2-40B4-BE49-F238E27FC236}">
                <a16:creationId xmlns:a16="http://schemas.microsoft.com/office/drawing/2014/main" id="{737C3637-0568-45F5-A3EB-7F94CBCF055D}"/>
              </a:ext>
            </a:extLst>
          </p:cNvPr>
          <p:cNvSpPr>
            <a:spLocks noGrp="1"/>
          </p:cNvSpPr>
          <p:nvPr>
            <p:ph type="body" sz="quarter" idx="19" hasCustomPrompt="1"/>
          </p:nvPr>
        </p:nvSpPr>
        <p:spPr>
          <a:xfrm>
            <a:off x="3479733" y="4906224"/>
            <a:ext cx="2478024" cy="557734"/>
          </a:xfrm>
        </p:spPr>
        <p:txBody>
          <a:bodyPr>
            <a:normAutofit/>
          </a:bodyPr>
          <a:lstStyle>
            <a:lvl1pPr marL="0" indent="0" algn="l" defTabSz="342853" rtl="0" eaLnBrk="1" latinLnBrk="0" hangingPunct="1">
              <a:spcBef>
                <a:spcPct val="0"/>
              </a:spcBef>
              <a:spcAft>
                <a:spcPts val="300"/>
              </a:spcAft>
              <a:buNone/>
              <a:defRPr lang="en-US" sz="1600" b="0" i="1" kern="1200" cap="none" spc="0" baseline="0" dirty="0">
                <a:solidFill>
                  <a:schemeClr val="tx1">
                    <a:lumMod val="65000"/>
                    <a:lumOff val="35000"/>
                  </a:schemeClr>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
        <p:nvSpPr>
          <p:cNvPr id="41" name="Text Placeholder 36">
            <a:extLst>
              <a:ext uri="{FF2B5EF4-FFF2-40B4-BE49-F238E27FC236}">
                <a16:creationId xmlns:a16="http://schemas.microsoft.com/office/drawing/2014/main" id="{14DA8B59-F09A-4758-A69F-1E8EBB4AF5BF}"/>
              </a:ext>
            </a:extLst>
          </p:cNvPr>
          <p:cNvSpPr>
            <a:spLocks noGrp="1"/>
          </p:cNvSpPr>
          <p:nvPr>
            <p:ph type="body" sz="quarter" idx="20" hasCustomPrompt="1"/>
          </p:nvPr>
        </p:nvSpPr>
        <p:spPr>
          <a:xfrm>
            <a:off x="6222234" y="5463958"/>
            <a:ext cx="2478024" cy="787401"/>
          </a:xfrm>
        </p:spPr>
        <p:txBody>
          <a:bodyPr>
            <a:normAutofit/>
          </a:bodyPr>
          <a:lstStyle>
            <a:lvl1pPr marL="0" indent="0" algn="l" defTabSz="342853" rtl="0" eaLnBrk="1" latinLnBrk="0" hangingPunct="1">
              <a:spcBef>
                <a:spcPct val="0"/>
              </a:spcBef>
              <a:spcAft>
                <a:spcPts val="300"/>
              </a:spcAft>
              <a:buNone/>
              <a:defRPr lang="en-US" sz="1800" b="0" kern="1200" cap="none" spc="0" baseline="0" dirty="0">
                <a:solidFill>
                  <a:schemeClr val="tx1">
                    <a:lumMod val="65000"/>
                    <a:lumOff val="35000"/>
                  </a:schemeClr>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42" name="Text Placeholder 36">
            <a:extLst>
              <a:ext uri="{FF2B5EF4-FFF2-40B4-BE49-F238E27FC236}">
                <a16:creationId xmlns:a16="http://schemas.microsoft.com/office/drawing/2014/main" id="{F183630B-F9CA-4E06-8404-5912472AD31C}"/>
              </a:ext>
            </a:extLst>
          </p:cNvPr>
          <p:cNvSpPr>
            <a:spLocks noGrp="1"/>
          </p:cNvSpPr>
          <p:nvPr>
            <p:ph type="body" sz="quarter" idx="21" hasCustomPrompt="1"/>
          </p:nvPr>
        </p:nvSpPr>
        <p:spPr>
          <a:xfrm>
            <a:off x="6222234" y="4261690"/>
            <a:ext cx="2478024" cy="644533"/>
          </a:xfrm>
        </p:spPr>
        <p:txBody>
          <a:bodyPr anchor="ctr">
            <a:normAutofit/>
          </a:bodyPr>
          <a:lstStyle>
            <a:lvl1pPr marL="0" indent="0" algn="l" defTabSz="914400" rtl="0" eaLnBrk="1" latinLnBrk="0" hangingPunct="1">
              <a:lnSpc>
                <a:spcPct val="90000"/>
              </a:lnSpc>
              <a:spcBef>
                <a:spcPct val="0"/>
              </a:spcBef>
              <a:buNone/>
              <a:defRPr lang="en-US" sz="2200" b="1" kern="1200" cap="none" spc="0" baseline="0" dirty="0">
                <a:solidFill>
                  <a:schemeClr val="accent1"/>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3" name="Text Placeholder 36">
            <a:extLst>
              <a:ext uri="{FF2B5EF4-FFF2-40B4-BE49-F238E27FC236}">
                <a16:creationId xmlns:a16="http://schemas.microsoft.com/office/drawing/2014/main" id="{365A160D-B7C9-4DA0-9FA3-93F7DDEE6FE5}"/>
              </a:ext>
            </a:extLst>
          </p:cNvPr>
          <p:cNvSpPr>
            <a:spLocks noGrp="1"/>
          </p:cNvSpPr>
          <p:nvPr>
            <p:ph type="body" sz="quarter" idx="22" hasCustomPrompt="1"/>
          </p:nvPr>
        </p:nvSpPr>
        <p:spPr>
          <a:xfrm>
            <a:off x="6222234" y="4906224"/>
            <a:ext cx="2478024" cy="557734"/>
          </a:xfrm>
        </p:spPr>
        <p:txBody>
          <a:bodyPr>
            <a:normAutofit/>
          </a:bodyPr>
          <a:lstStyle>
            <a:lvl1pPr marL="0" indent="0" algn="l" defTabSz="342853" rtl="0" eaLnBrk="1" latinLnBrk="0" hangingPunct="1">
              <a:spcBef>
                <a:spcPct val="0"/>
              </a:spcBef>
              <a:spcAft>
                <a:spcPts val="300"/>
              </a:spcAft>
              <a:buNone/>
              <a:defRPr lang="en-US" sz="1600" b="0" i="1" kern="1200" cap="none" spc="0" baseline="0" dirty="0">
                <a:solidFill>
                  <a:schemeClr val="tx1">
                    <a:lumMod val="65000"/>
                    <a:lumOff val="35000"/>
                  </a:schemeClr>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
        <p:nvSpPr>
          <p:cNvPr id="44" name="Text Placeholder 36">
            <a:extLst>
              <a:ext uri="{FF2B5EF4-FFF2-40B4-BE49-F238E27FC236}">
                <a16:creationId xmlns:a16="http://schemas.microsoft.com/office/drawing/2014/main" id="{E620E705-FEED-4B0F-B809-AAAD36FB8FE4}"/>
              </a:ext>
            </a:extLst>
          </p:cNvPr>
          <p:cNvSpPr>
            <a:spLocks noGrp="1"/>
          </p:cNvSpPr>
          <p:nvPr>
            <p:ph type="body" sz="quarter" idx="23" hasCustomPrompt="1"/>
          </p:nvPr>
        </p:nvSpPr>
        <p:spPr>
          <a:xfrm>
            <a:off x="8965975" y="5463958"/>
            <a:ext cx="2478024" cy="787401"/>
          </a:xfrm>
        </p:spPr>
        <p:txBody>
          <a:bodyPr>
            <a:normAutofit/>
          </a:bodyPr>
          <a:lstStyle>
            <a:lvl1pPr marL="0" indent="0" algn="l" defTabSz="342853" rtl="0" eaLnBrk="1" latinLnBrk="0" hangingPunct="1">
              <a:spcBef>
                <a:spcPct val="0"/>
              </a:spcBef>
              <a:spcAft>
                <a:spcPts val="300"/>
              </a:spcAft>
              <a:buNone/>
              <a:defRPr lang="en-US" sz="1800" b="0" kern="1200" cap="none" spc="0" baseline="0" dirty="0">
                <a:solidFill>
                  <a:schemeClr val="tx1">
                    <a:lumMod val="65000"/>
                    <a:lumOff val="35000"/>
                  </a:schemeClr>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45" name="Text Placeholder 36">
            <a:extLst>
              <a:ext uri="{FF2B5EF4-FFF2-40B4-BE49-F238E27FC236}">
                <a16:creationId xmlns:a16="http://schemas.microsoft.com/office/drawing/2014/main" id="{EC75BFB1-62E7-430F-93E7-60D30B87A6FF}"/>
              </a:ext>
            </a:extLst>
          </p:cNvPr>
          <p:cNvSpPr>
            <a:spLocks noGrp="1"/>
          </p:cNvSpPr>
          <p:nvPr>
            <p:ph type="body" sz="quarter" idx="24" hasCustomPrompt="1"/>
          </p:nvPr>
        </p:nvSpPr>
        <p:spPr>
          <a:xfrm>
            <a:off x="8965975" y="4261690"/>
            <a:ext cx="2478024" cy="644533"/>
          </a:xfrm>
        </p:spPr>
        <p:txBody>
          <a:bodyPr anchor="ctr">
            <a:normAutofit/>
          </a:bodyPr>
          <a:lstStyle>
            <a:lvl1pPr marL="0" indent="0" algn="l" defTabSz="914400" rtl="0" eaLnBrk="1" latinLnBrk="0" hangingPunct="1">
              <a:lnSpc>
                <a:spcPct val="90000"/>
              </a:lnSpc>
              <a:spcBef>
                <a:spcPct val="0"/>
              </a:spcBef>
              <a:buNone/>
              <a:defRPr lang="en-US" sz="2200" b="1" kern="1200" cap="none" spc="0" baseline="0" dirty="0">
                <a:solidFill>
                  <a:schemeClr val="accent1"/>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6" name="Text Placeholder 36">
            <a:extLst>
              <a:ext uri="{FF2B5EF4-FFF2-40B4-BE49-F238E27FC236}">
                <a16:creationId xmlns:a16="http://schemas.microsoft.com/office/drawing/2014/main" id="{09AE5E3A-046D-4C62-B82C-A367920FA24E}"/>
              </a:ext>
            </a:extLst>
          </p:cNvPr>
          <p:cNvSpPr>
            <a:spLocks noGrp="1"/>
          </p:cNvSpPr>
          <p:nvPr>
            <p:ph type="body" sz="quarter" idx="25" hasCustomPrompt="1"/>
          </p:nvPr>
        </p:nvSpPr>
        <p:spPr>
          <a:xfrm>
            <a:off x="8965975" y="4906224"/>
            <a:ext cx="2478024" cy="557734"/>
          </a:xfrm>
        </p:spPr>
        <p:txBody>
          <a:bodyPr>
            <a:normAutofit/>
          </a:bodyPr>
          <a:lstStyle>
            <a:lvl1pPr marL="0" indent="0" algn="l" defTabSz="342853" rtl="0" eaLnBrk="1" latinLnBrk="0" hangingPunct="1">
              <a:spcBef>
                <a:spcPct val="0"/>
              </a:spcBef>
              <a:spcAft>
                <a:spcPts val="300"/>
              </a:spcAft>
              <a:buNone/>
              <a:defRPr lang="en-US" sz="1600" b="0" i="1" kern="1200" cap="none" spc="0" baseline="0" dirty="0">
                <a:solidFill>
                  <a:schemeClr val="tx1">
                    <a:lumMod val="65000"/>
                    <a:lumOff val="35000"/>
                  </a:schemeClr>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
        <p:nvSpPr>
          <p:cNvPr id="4" name="Slide Number Placeholder 3">
            <a:extLst>
              <a:ext uri="{FF2B5EF4-FFF2-40B4-BE49-F238E27FC236}">
                <a16:creationId xmlns:a16="http://schemas.microsoft.com/office/drawing/2014/main" id="{3FA2D9C9-01E3-4EC1-A66C-22BA1966B408}"/>
              </a:ext>
            </a:extLst>
          </p:cNvPr>
          <p:cNvSpPr>
            <a:spLocks noGrp="1"/>
          </p:cNvSpPr>
          <p:nvPr>
            <p:ph type="sldNum" sz="quarter" idx="28"/>
          </p:nvPr>
        </p:nvSpPr>
        <p:spPr/>
        <p:txBody>
          <a:bodyPr/>
          <a:lstStyle/>
          <a:p>
            <a:fld id="{A39E18A1-5388-48D7-9BA0-F6425AA8662B}" type="slidenum">
              <a:rPr lang="en-US" smtClean="0"/>
              <a:t>‹#›</a:t>
            </a:fld>
            <a:endParaRPr lang="en-US" dirty="0"/>
          </a:p>
        </p:txBody>
      </p:sp>
      <p:sp>
        <p:nvSpPr>
          <p:cNvPr id="25" name="Title 1">
            <a:extLst>
              <a:ext uri="{FF2B5EF4-FFF2-40B4-BE49-F238E27FC236}">
                <a16:creationId xmlns:a16="http://schemas.microsoft.com/office/drawing/2014/main" id="{D9D798B8-0729-4937-890D-81ABF3656E7D}"/>
              </a:ext>
            </a:extLst>
          </p:cNvPr>
          <p:cNvSpPr>
            <a:spLocks noGrp="1"/>
          </p:cNvSpPr>
          <p:nvPr>
            <p:ph type="title" hasCustomPrompt="1"/>
          </p:nvPr>
        </p:nvSpPr>
        <p:spPr>
          <a:xfrm>
            <a:off x="804729" y="-14379"/>
            <a:ext cx="10547576" cy="974426"/>
          </a:xfrm>
          <a:ln>
            <a:noFill/>
          </a:ln>
        </p:spPr>
        <p:txBody>
          <a:bodyPr>
            <a:normAutofit/>
          </a:bodyPr>
          <a:lstStyle>
            <a:lvl1pPr>
              <a:defRPr/>
            </a:lvl1pPr>
          </a:lstStyle>
          <a:p>
            <a:r>
              <a:rPr lang="en-US" sz="3600" b="1" dirty="0">
                <a:solidFill>
                  <a:schemeClr val="accent1"/>
                </a:solidFill>
              </a:rPr>
              <a:t>Title goes here.</a:t>
            </a:r>
          </a:p>
        </p:txBody>
      </p:sp>
    </p:spTree>
    <p:extLst>
      <p:ext uri="{BB962C8B-B14F-4D97-AF65-F5344CB8AC3E}">
        <p14:creationId xmlns:p14="http://schemas.microsoft.com/office/powerpoint/2010/main" val="520431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elcome Slid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0B99814-769F-460D-B5E4-555199E317D2}"/>
              </a:ext>
            </a:extLst>
          </p:cNvPr>
          <p:cNvCxnSpPr>
            <a:cxnSpLocks/>
          </p:cNvCxnSpPr>
          <p:nvPr userDrawn="1"/>
        </p:nvCxnSpPr>
        <p:spPr>
          <a:xfrm flipV="1">
            <a:off x="413484" y="113769"/>
            <a:ext cx="0" cy="82296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074AE70F-6009-4FA7-91C5-BE8CAD2BB435}"/>
              </a:ext>
            </a:extLst>
          </p:cNvPr>
          <p:cNvSpPr/>
          <p:nvPr userDrawn="1"/>
        </p:nvSpPr>
        <p:spPr>
          <a:xfrm>
            <a:off x="746757" y="4258978"/>
            <a:ext cx="2479264" cy="20547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F642C67-4D0E-4293-AD1E-BBE73B86E347}"/>
              </a:ext>
            </a:extLst>
          </p:cNvPr>
          <p:cNvSpPr/>
          <p:nvPr userDrawn="1"/>
        </p:nvSpPr>
        <p:spPr>
          <a:xfrm>
            <a:off x="3484498" y="4258978"/>
            <a:ext cx="2479264" cy="20547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cture Placeholder 26">
            <a:extLst>
              <a:ext uri="{FF2B5EF4-FFF2-40B4-BE49-F238E27FC236}">
                <a16:creationId xmlns:a16="http://schemas.microsoft.com/office/drawing/2014/main" id="{DDA3D0C8-A6B2-4AB5-BB44-C961A0EFB08E}"/>
              </a:ext>
            </a:extLst>
          </p:cNvPr>
          <p:cNvSpPr>
            <a:spLocks noGrp="1"/>
          </p:cNvSpPr>
          <p:nvPr>
            <p:ph type="pic" sz="quarter" idx="10"/>
          </p:nvPr>
        </p:nvSpPr>
        <p:spPr>
          <a:xfrm>
            <a:off x="746760" y="1685110"/>
            <a:ext cx="2478024" cy="2478024"/>
          </a:xfrm>
        </p:spPr>
        <p:txBody>
          <a:bodyPr/>
          <a:lstStyle/>
          <a:p>
            <a:endParaRPr lang="en-US" dirty="0"/>
          </a:p>
        </p:txBody>
      </p:sp>
      <p:sp>
        <p:nvSpPr>
          <p:cNvPr id="32" name="Picture Placeholder 26">
            <a:extLst>
              <a:ext uri="{FF2B5EF4-FFF2-40B4-BE49-F238E27FC236}">
                <a16:creationId xmlns:a16="http://schemas.microsoft.com/office/drawing/2014/main" id="{30FD3949-4603-46CC-9192-2FB1DA24A972}"/>
              </a:ext>
            </a:extLst>
          </p:cNvPr>
          <p:cNvSpPr>
            <a:spLocks noGrp="1"/>
          </p:cNvSpPr>
          <p:nvPr>
            <p:ph type="pic" sz="quarter" idx="11"/>
          </p:nvPr>
        </p:nvSpPr>
        <p:spPr>
          <a:xfrm>
            <a:off x="3484498" y="1685110"/>
            <a:ext cx="2478024" cy="2478024"/>
          </a:xfrm>
        </p:spPr>
        <p:txBody>
          <a:bodyPr/>
          <a:lstStyle/>
          <a:p>
            <a:endParaRPr lang="en-US" dirty="0"/>
          </a:p>
        </p:txBody>
      </p:sp>
      <p:sp>
        <p:nvSpPr>
          <p:cNvPr id="35" name="Text Placeholder 36">
            <a:extLst>
              <a:ext uri="{FF2B5EF4-FFF2-40B4-BE49-F238E27FC236}">
                <a16:creationId xmlns:a16="http://schemas.microsoft.com/office/drawing/2014/main" id="{87EE4508-92C3-4E85-A92E-55468D280C97}"/>
              </a:ext>
            </a:extLst>
          </p:cNvPr>
          <p:cNvSpPr>
            <a:spLocks noGrp="1"/>
          </p:cNvSpPr>
          <p:nvPr>
            <p:ph type="body" sz="quarter" idx="14" hasCustomPrompt="1"/>
          </p:nvPr>
        </p:nvSpPr>
        <p:spPr>
          <a:xfrm>
            <a:off x="746757" y="5475553"/>
            <a:ext cx="2478024" cy="787401"/>
          </a:xfrm>
        </p:spPr>
        <p:txBody>
          <a:bodyPr>
            <a:normAutofit/>
          </a:bodyPr>
          <a:lstStyle>
            <a:lvl1pPr marL="0" indent="0" algn="l" defTabSz="342853" rtl="0" eaLnBrk="1" latinLnBrk="0" hangingPunct="1">
              <a:spcBef>
                <a:spcPct val="0"/>
              </a:spcBef>
              <a:spcAft>
                <a:spcPts val="300"/>
              </a:spcAft>
              <a:buNone/>
              <a:defRPr lang="en-US" sz="1800" b="0" kern="1200" cap="none" spc="0" baseline="0" dirty="0">
                <a:solidFill>
                  <a:schemeClr val="tx1">
                    <a:lumMod val="65000"/>
                    <a:lumOff val="35000"/>
                  </a:schemeClr>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36" name="Text Placeholder 36">
            <a:extLst>
              <a:ext uri="{FF2B5EF4-FFF2-40B4-BE49-F238E27FC236}">
                <a16:creationId xmlns:a16="http://schemas.microsoft.com/office/drawing/2014/main" id="{5A30F801-2CE0-4440-B18A-5FA19CB7F459}"/>
              </a:ext>
            </a:extLst>
          </p:cNvPr>
          <p:cNvSpPr>
            <a:spLocks noGrp="1"/>
          </p:cNvSpPr>
          <p:nvPr>
            <p:ph type="body" sz="quarter" idx="15" hasCustomPrompt="1"/>
          </p:nvPr>
        </p:nvSpPr>
        <p:spPr>
          <a:xfrm>
            <a:off x="746757" y="4273285"/>
            <a:ext cx="2478024" cy="644533"/>
          </a:xfrm>
        </p:spPr>
        <p:txBody>
          <a:bodyPr anchor="ctr">
            <a:normAutofit/>
          </a:bodyPr>
          <a:lstStyle>
            <a:lvl1pPr marL="0" indent="0" algn="l" defTabSz="914400" rtl="0" eaLnBrk="1" latinLnBrk="0" hangingPunct="1">
              <a:lnSpc>
                <a:spcPct val="90000"/>
              </a:lnSpc>
              <a:spcBef>
                <a:spcPct val="0"/>
              </a:spcBef>
              <a:buNone/>
              <a:defRPr lang="en-US" sz="2200" b="1" kern="1200" cap="none" spc="0" baseline="0" dirty="0">
                <a:solidFill>
                  <a:schemeClr val="accent1"/>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37" name="Text Placeholder 36">
            <a:extLst>
              <a:ext uri="{FF2B5EF4-FFF2-40B4-BE49-F238E27FC236}">
                <a16:creationId xmlns:a16="http://schemas.microsoft.com/office/drawing/2014/main" id="{64F61410-FBD4-41A8-B069-69E46A0CE234}"/>
              </a:ext>
            </a:extLst>
          </p:cNvPr>
          <p:cNvSpPr>
            <a:spLocks noGrp="1"/>
          </p:cNvSpPr>
          <p:nvPr>
            <p:ph type="body" sz="quarter" idx="16" hasCustomPrompt="1"/>
          </p:nvPr>
        </p:nvSpPr>
        <p:spPr>
          <a:xfrm>
            <a:off x="746757" y="4917819"/>
            <a:ext cx="2478024" cy="557734"/>
          </a:xfrm>
        </p:spPr>
        <p:txBody>
          <a:bodyPr>
            <a:normAutofit/>
          </a:bodyPr>
          <a:lstStyle>
            <a:lvl1pPr marL="0" indent="0" algn="l" defTabSz="342853" rtl="0" eaLnBrk="1" latinLnBrk="0" hangingPunct="1">
              <a:spcBef>
                <a:spcPct val="0"/>
              </a:spcBef>
              <a:spcAft>
                <a:spcPts val="300"/>
              </a:spcAft>
              <a:buNone/>
              <a:defRPr lang="en-US" sz="1600" b="0" i="1" kern="1200" cap="none" spc="0" baseline="0" dirty="0">
                <a:solidFill>
                  <a:schemeClr val="tx1">
                    <a:lumMod val="65000"/>
                    <a:lumOff val="35000"/>
                  </a:schemeClr>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
        <p:nvSpPr>
          <p:cNvPr id="38" name="Text Placeholder 36">
            <a:extLst>
              <a:ext uri="{FF2B5EF4-FFF2-40B4-BE49-F238E27FC236}">
                <a16:creationId xmlns:a16="http://schemas.microsoft.com/office/drawing/2014/main" id="{C3AACB91-083E-4376-96FA-B99D3745CD9E}"/>
              </a:ext>
            </a:extLst>
          </p:cNvPr>
          <p:cNvSpPr>
            <a:spLocks noGrp="1"/>
          </p:cNvSpPr>
          <p:nvPr>
            <p:ph type="body" sz="quarter" idx="17" hasCustomPrompt="1"/>
          </p:nvPr>
        </p:nvSpPr>
        <p:spPr>
          <a:xfrm>
            <a:off x="3479733" y="5463958"/>
            <a:ext cx="2478024" cy="787401"/>
          </a:xfrm>
        </p:spPr>
        <p:txBody>
          <a:bodyPr>
            <a:normAutofit/>
          </a:bodyPr>
          <a:lstStyle>
            <a:lvl1pPr marL="0" indent="0" algn="l" defTabSz="342853" rtl="0" eaLnBrk="1" latinLnBrk="0" hangingPunct="1">
              <a:spcBef>
                <a:spcPct val="0"/>
              </a:spcBef>
              <a:spcAft>
                <a:spcPts val="300"/>
              </a:spcAft>
              <a:buNone/>
              <a:defRPr lang="en-US" sz="1800" b="0" kern="1200" cap="none" spc="0" baseline="0" dirty="0">
                <a:solidFill>
                  <a:schemeClr val="tx1">
                    <a:lumMod val="65000"/>
                    <a:lumOff val="35000"/>
                  </a:schemeClr>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39" name="Text Placeholder 36">
            <a:extLst>
              <a:ext uri="{FF2B5EF4-FFF2-40B4-BE49-F238E27FC236}">
                <a16:creationId xmlns:a16="http://schemas.microsoft.com/office/drawing/2014/main" id="{DD10A895-B03D-47B0-9C8E-F26F4E935BAF}"/>
              </a:ext>
            </a:extLst>
          </p:cNvPr>
          <p:cNvSpPr>
            <a:spLocks noGrp="1"/>
          </p:cNvSpPr>
          <p:nvPr>
            <p:ph type="body" sz="quarter" idx="18" hasCustomPrompt="1"/>
          </p:nvPr>
        </p:nvSpPr>
        <p:spPr>
          <a:xfrm>
            <a:off x="3479733" y="4261690"/>
            <a:ext cx="2478024" cy="644533"/>
          </a:xfrm>
        </p:spPr>
        <p:txBody>
          <a:bodyPr anchor="ctr">
            <a:normAutofit/>
          </a:bodyPr>
          <a:lstStyle>
            <a:lvl1pPr marL="0" indent="0" algn="l" defTabSz="914400" rtl="0" eaLnBrk="1" latinLnBrk="0" hangingPunct="1">
              <a:lnSpc>
                <a:spcPct val="90000"/>
              </a:lnSpc>
              <a:spcBef>
                <a:spcPct val="0"/>
              </a:spcBef>
              <a:buNone/>
              <a:defRPr lang="en-US" sz="2200" b="1" kern="1200" cap="none" spc="0" baseline="0" dirty="0">
                <a:solidFill>
                  <a:schemeClr val="accent1"/>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0" name="Text Placeholder 36">
            <a:extLst>
              <a:ext uri="{FF2B5EF4-FFF2-40B4-BE49-F238E27FC236}">
                <a16:creationId xmlns:a16="http://schemas.microsoft.com/office/drawing/2014/main" id="{737C3637-0568-45F5-A3EB-7F94CBCF055D}"/>
              </a:ext>
            </a:extLst>
          </p:cNvPr>
          <p:cNvSpPr>
            <a:spLocks noGrp="1"/>
          </p:cNvSpPr>
          <p:nvPr>
            <p:ph type="body" sz="quarter" idx="19" hasCustomPrompt="1"/>
          </p:nvPr>
        </p:nvSpPr>
        <p:spPr>
          <a:xfrm>
            <a:off x="3479733" y="4906224"/>
            <a:ext cx="2478024" cy="557734"/>
          </a:xfrm>
        </p:spPr>
        <p:txBody>
          <a:bodyPr>
            <a:normAutofit/>
          </a:bodyPr>
          <a:lstStyle>
            <a:lvl1pPr marL="0" indent="0" algn="l" defTabSz="342853" rtl="0" eaLnBrk="1" latinLnBrk="0" hangingPunct="1">
              <a:spcBef>
                <a:spcPct val="0"/>
              </a:spcBef>
              <a:spcAft>
                <a:spcPts val="300"/>
              </a:spcAft>
              <a:buNone/>
              <a:defRPr lang="en-US" sz="1600" b="0" i="1" kern="1200" cap="none" spc="0" baseline="0" dirty="0">
                <a:solidFill>
                  <a:schemeClr val="tx1">
                    <a:lumMod val="65000"/>
                    <a:lumOff val="35000"/>
                  </a:schemeClr>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
        <p:nvSpPr>
          <p:cNvPr id="4" name="Slide Number Placeholder 3">
            <a:extLst>
              <a:ext uri="{FF2B5EF4-FFF2-40B4-BE49-F238E27FC236}">
                <a16:creationId xmlns:a16="http://schemas.microsoft.com/office/drawing/2014/main" id="{3FA2D9C9-01E3-4EC1-A66C-22BA1966B408}"/>
              </a:ext>
            </a:extLst>
          </p:cNvPr>
          <p:cNvSpPr>
            <a:spLocks noGrp="1"/>
          </p:cNvSpPr>
          <p:nvPr>
            <p:ph type="sldNum" sz="quarter" idx="28"/>
          </p:nvPr>
        </p:nvSpPr>
        <p:spPr/>
        <p:txBody>
          <a:bodyPr/>
          <a:lstStyle/>
          <a:p>
            <a:fld id="{A39E18A1-5388-48D7-9BA0-F6425AA8662B}" type="slidenum">
              <a:rPr lang="en-US" smtClean="0"/>
              <a:t>‹#›</a:t>
            </a:fld>
            <a:endParaRPr lang="en-US" dirty="0"/>
          </a:p>
        </p:txBody>
      </p:sp>
      <p:sp>
        <p:nvSpPr>
          <p:cNvPr id="25" name="Title 1">
            <a:extLst>
              <a:ext uri="{FF2B5EF4-FFF2-40B4-BE49-F238E27FC236}">
                <a16:creationId xmlns:a16="http://schemas.microsoft.com/office/drawing/2014/main" id="{D9D798B8-0729-4937-890D-81ABF3656E7D}"/>
              </a:ext>
            </a:extLst>
          </p:cNvPr>
          <p:cNvSpPr>
            <a:spLocks noGrp="1"/>
          </p:cNvSpPr>
          <p:nvPr>
            <p:ph type="title" hasCustomPrompt="1"/>
          </p:nvPr>
        </p:nvSpPr>
        <p:spPr>
          <a:xfrm>
            <a:off x="804729" y="-14379"/>
            <a:ext cx="10547576" cy="974426"/>
          </a:xfrm>
          <a:ln>
            <a:noFill/>
          </a:ln>
        </p:spPr>
        <p:txBody>
          <a:bodyPr>
            <a:normAutofit/>
          </a:bodyPr>
          <a:lstStyle>
            <a:lvl1pPr>
              <a:defRPr/>
            </a:lvl1pPr>
          </a:lstStyle>
          <a:p>
            <a:r>
              <a:rPr lang="en-US" sz="3600" b="1" dirty="0">
                <a:solidFill>
                  <a:schemeClr val="accent1"/>
                </a:solidFill>
              </a:rPr>
              <a:t>Title goes here.</a:t>
            </a:r>
          </a:p>
        </p:txBody>
      </p:sp>
      <p:sp>
        <p:nvSpPr>
          <p:cNvPr id="3" name="Text Placeholder 2">
            <a:extLst>
              <a:ext uri="{FF2B5EF4-FFF2-40B4-BE49-F238E27FC236}">
                <a16:creationId xmlns:a16="http://schemas.microsoft.com/office/drawing/2014/main" id="{FBE62472-5CB8-42A6-AAFF-FF81CCF90F54}"/>
              </a:ext>
            </a:extLst>
          </p:cNvPr>
          <p:cNvSpPr>
            <a:spLocks noGrp="1"/>
          </p:cNvSpPr>
          <p:nvPr>
            <p:ph type="body" sz="quarter" idx="29"/>
          </p:nvPr>
        </p:nvSpPr>
        <p:spPr>
          <a:xfrm>
            <a:off x="6451600" y="1565275"/>
            <a:ext cx="5405438" cy="4697413"/>
          </a:xfrm>
          <a:solidFill>
            <a:schemeClr val="bg2"/>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7624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taff">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0B99814-769F-460D-B5E4-555199E317D2}"/>
              </a:ext>
            </a:extLst>
          </p:cNvPr>
          <p:cNvCxnSpPr>
            <a:cxnSpLocks/>
          </p:cNvCxnSpPr>
          <p:nvPr userDrawn="1"/>
        </p:nvCxnSpPr>
        <p:spPr>
          <a:xfrm flipV="1">
            <a:off x="413484" y="113769"/>
            <a:ext cx="0" cy="82296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074AE70F-6009-4FA7-91C5-BE8CAD2BB435}"/>
              </a:ext>
            </a:extLst>
          </p:cNvPr>
          <p:cNvSpPr/>
          <p:nvPr userDrawn="1"/>
        </p:nvSpPr>
        <p:spPr>
          <a:xfrm>
            <a:off x="2136645" y="4196585"/>
            <a:ext cx="2479264" cy="20547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F642C67-4D0E-4293-AD1E-BBE73B86E347}"/>
              </a:ext>
            </a:extLst>
          </p:cNvPr>
          <p:cNvSpPr/>
          <p:nvPr userDrawn="1"/>
        </p:nvSpPr>
        <p:spPr>
          <a:xfrm>
            <a:off x="4874386" y="4196585"/>
            <a:ext cx="2479264" cy="20547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0E5F9AD-7D82-4108-A093-AFDC0E588B05}"/>
              </a:ext>
            </a:extLst>
          </p:cNvPr>
          <p:cNvSpPr/>
          <p:nvPr userDrawn="1"/>
        </p:nvSpPr>
        <p:spPr>
          <a:xfrm>
            <a:off x="7612122" y="4196585"/>
            <a:ext cx="2479264" cy="20547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cture Placeholder 26">
            <a:extLst>
              <a:ext uri="{FF2B5EF4-FFF2-40B4-BE49-F238E27FC236}">
                <a16:creationId xmlns:a16="http://schemas.microsoft.com/office/drawing/2014/main" id="{DDA3D0C8-A6B2-4AB5-BB44-C961A0EFB08E}"/>
              </a:ext>
            </a:extLst>
          </p:cNvPr>
          <p:cNvSpPr>
            <a:spLocks noGrp="1"/>
          </p:cNvSpPr>
          <p:nvPr>
            <p:ph type="pic" sz="quarter" idx="10"/>
          </p:nvPr>
        </p:nvSpPr>
        <p:spPr>
          <a:xfrm>
            <a:off x="2136648" y="1622717"/>
            <a:ext cx="2478024" cy="2478024"/>
          </a:xfrm>
        </p:spPr>
        <p:txBody>
          <a:bodyPr/>
          <a:lstStyle/>
          <a:p>
            <a:endParaRPr lang="en-US" dirty="0"/>
          </a:p>
        </p:txBody>
      </p:sp>
      <p:sp>
        <p:nvSpPr>
          <p:cNvPr id="32" name="Picture Placeholder 26">
            <a:extLst>
              <a:ext uri="{FF2B5EF4-FFF2-40B4-BE49-F238E27FC236}">
                <a16:creationId xmlns:a16="http://schemas.microsoft.com/office/drawing/2014/main" id="{30FD3949-4603-46CC-9192-2FB1DA24A972}"/>
              </a:ext>
            </a:extLst>
          </p:cNvPr>
          <p:cNvSpPr>
            <a:spLocks noGrp="1"/>
          </p:cNvSpPr>
          <p:nvPr>
            <p:ph type="pic" sz="quarter" idx="11"/>
          </p:nvPr>
        </p:nvSpPr>
        <p:spPr>
          <a:xfrm>
            <a:off x="4874386" y="1622717"/>
            <a:ext cx="2478024" cy="2478024"/>
          </a:xfrm>
        </p:spPr>
        <p:txBody>
          <a:bodyPr/>
          <a:lstStyle/>
          <a:p>
            <a:endParaRPr lang="en-US" dirty="0"/>
          </a:p>
        </p:txBody>
      </p:sp>
      <p:sp>
        <p:nvSpPr>
          <p:cNvPr id="33" name="Picture Placeholder 26">
            <a:extLst>
              <a:ext uri="{FF2B5EF4-FFF2-40B4-BE49-F238E27FC236}">
                <a16:creationId xmlns:a16="http://schemas.microsoft.com/office/drawing/2014/main" id="{CB22C24B-BA15-4AB6-A003-14AC2A3DBC0E}"/>
              </a:ext>
            </a:extLst>
          </p:cNvPr>
          <p:cNvSpPr>
            <a:spLocks noGrp="1"/>
          </p:cNvSpPr>
          <p:nvPr>
            <p:ph type="pic" sz="quarter" idx="12"/>
          </p:nvPr>
        </p:nvSpPr>
        <p:spPr>
          <a:xfrm>
            <a:off x="7612122" y="1622717"/>
            <a:ext cx="2478024" cy="2478024"/>
          </a:xfrm>
        </p:spPr>
        <p:txBody>
          <a:bodyPr/>
          <a:lstStyle/>
          <a:p>
            <a:endParaRPr lang="en-US" dirty="0"/>
          </a:p>
        </p:txBody>
      </p:sp>
      <p:sp>
        <p:nvSpPr>
          <p:cNvPr id="35" name="Text Placeholder 36">
            <a:extLst>
              <a:ext uri="{FF2B5EF4-FFF2-40B4-BE49-F238E27FC236}">
                <a16:creationId xmlns:a16="http://schemas.microsoft.com/office/drawing/2014/main" id="{87EE4508-92C3-4E85-A92E-55468D280C97}"/>
              </a:ext>
            </a:extLst>
          </p:cNvPr>
          <p:cNvSpPr>
            <a:spLocks noGrp="1"/>
          </p:cNvSpPr>
          <p:nvPr>
            <p:ph type="body" sz="quarter" idx="14" hasCustomPrompt="1"/>
          </p:nvPr>
        </p:nvSpPr>
        <p:spPr>
          <a:xfrm>
            <a:off x="2142650" y="5427891"/>
            <a:ext cx="2478024" cy="787401"/>
          </a:xfrm>
        </p:spPr>
        <p:txBody>
          <a:bodyPr>
            <a:normAutofit/>
          </a:bodyPr>
          <a:lstStyle>
            <a:lvl1pPr marL="0" indent="0" algn="l" defTabSz="342853" rtl="0" eaLnBrk="1" latinLnBrk="0" hangingPunct="1">
              <a:spcBef>
                <a:spcPct val="0"/>
              </a:spcBef>
              <a:spcAft>
                <a:spcPts val="300"/>
              </a:spcAft>
              <a:buNone/>
              <a:defRPr lang="en-US" sz="1800" b="0" kern="1200" cap="none" spc="0" baseline="0" dirty="0">
                <a:solidFill>
                  <a:schemeClr val="tx1">
                    <a:lumMod val="65000"/>
                    <a:lumOff val="35000"/>
                  </a:schemeClr>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36" name="Text Placeholder 36">
            <a:extLst>
              <a:ext uri="{FF2B5EF4-FFF2-40B4-BE49-F238E27FC236}">
                <a16:creationId xmlns:a16="http://schemas.microsoft.com/office/drawing/2014/main" id="{5A30F801-2CE0-4440-B18A-5FA19CB7F459}"/>
              </a:ext>
            </a:extLst>
          </p:cNvPr>
          <p:cNvSpPr>
            <a:spLocks noGrp="1"/>
          </p:cNvSpPr>
          <p:nvPr>
            <p:ph type="body" sz="quarter" idx="15" hasCustomPrompt="1"/>
          </p:nvPr>
        </p:nvSpPr>
        <p:spPr>
          <a:xfrm>
            <a:off x="2142650" y="4225623"/>
            <a:ext cx="2478024" cy="644533"/>
          </a:xfrm>
        </p:spPr>
        <p:txBody>
          <a:bodyPr anchor="ctr">
            <a:normAutofit/>
          </a:bodyPr>
          <a:lstStyle>
            <a:lvl1pPr marL="0" indent="0" algn="l" defTabSz="914400" rtl="0" eaLnBrk="1" latinLnBrk="0" hangingPunct="1">
              <a:lnSpc>
                <a:spcPct val="90000"/>
              </a:lnSpc>
              <a:spcBef>
                <a:spcPct val="0"/>
              </a:spcBef>
              <a:buNone/>
              <a:defRPr lang="en-US" sz="2200" b="1" kern="1200" cap="none" spc="0" baseline="0" dirty="0">
                <a:solidFill>
                  <a:schemeClr val="accent1"/>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37" name="Text Placeholder 36">
            <a:extLst>
              <a:ext uri="{FF2B5EF4-FFF2-40B4-BE49-F238E27FC236}">
                <a16:creationId xmlns:a16="http://schemas.microsoft.com/office/drawing/2014/main" id="{64F61410-FBD4-41A8-B069-69E46A0CE234}"/>
              </a:ext>
            </a:extLst>
          </p:cNvPr>
          <p:cNvSpPr>
            <a:spLocks noGrp="1"/>
          </p:cNvSpPr>
          <p:nvPr>
            <p:ph type="body" sz="quarter" idx="16" hasCustomPrompt="1"/>
          </p:nvPr>
        </p:nvSpPr>
        <p:spPr>
          <a:xfrm>
            <a:off x="2142650" y="4870157"/>
            <a:ext cx="2478024" cy="557734"/>
          </a:xfrm>
        </p:spPr>
        <p:txBody>
          <a:bodyPr>
            <a:normAutofit/>
          </a:bodyPr>
          <a:lstStyle>
            <a:lvl1pPr marL="0" indent="0" algn="l" defTabSz="342853" rtl="0" eaLnBrk="1" latinLnBrk="0" hangingPunct="1">
              <a:spcBef>
                <a:spcPct val="0"/>
              </a:spcBef>
              <a:spcAft>
                <a:spcPts val="300"/>
              </a:spcAft>
              <a:buNone/>
              <a:defRPr lang="en-US" sz="1600" b="0" i="1" kern="1200" cap="none" spc="0" baseline="0" dirty="0">
                <a:solidFill>
                  <a:schemeClr val="tx1">
                    <a:lumMod val="65000"/>
                    <a:lumOff val="35000"/>
                  </a:schemeClr>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
        <p:nvSpPr>
          <p:cNvPr id="38" name="Text Placeholder 36">
            <a:extLst>
              <a:ext uri="{FF2B5EF4-FFF2-40B4-BE49-F238E27FC236}">
                <a16:creationId xmlns:a16="http://schemas.microsoft.com/office/drawing/2014/main" id="{C3AACB91-083E-4376-96FA-B99D3745CD9E}"/>
              </a:ext>
            </a:extLst>
          </p:cNvPr>
          <p:cNvSpPr>
            <a:spLocks noGrp="1"/>
          </p:cNvSpPr>
          <p:nvPr>
            <p:ph type="body" sz="quarter" idx="17" hasCustomPrompt="1"/>
          </p:nvPr>
        </p:nvSpPr>
        <p:spPr>
          <a:xfrm>
            <a:off x="4880391" y="5427890"/>
            <a:ext cx="2478024" cy="787401"/>
          </a:xfrm>
        </p:spPr>
        <p:txBody>
          <a:bodyPr>
            <a:normAutofit/>
          </a:bodyPr>
          <a:lstStyle>
            <a:lvl1pPr marL="0" indent="0" algn="l" defTabSz="342853" rtl="0" eaLnBrk="1" latinLnBrk="0" hangingPunct="1">
              <a:spcBef>
                <a:spcPct val="0"/>
              </a:spcBef>
              <a:spcAft>
                <a:spcPts val="300"/>
              </a:spcAft>
              <a:buNone/>
              <a:defRPr lang="en-US" sz="1800" b="0" kern="1200" cap="none" spc="0" baseline="0" dirty="0">
                <a:solidFill>
                  <a:schemeClr val="tx1">
                    <a:lumMod val="65000"/>
                    <a:lumOff val="35000"/>
                  </a:schemeClr>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39" name="Text Placeholder 36">
            <a:extLst>
              <a:ext uri="{FF2B5EF4-FFF2-40B4-BE49-F238E27FC236}">
                <a16:creationId xmlns:a16="http://schemas.microsoft.com/office/drawing/2014/main" id="{DD10A895-B03D-47B0-9C8E-F26F4E935BAF}"/>
              </a:ext>
            </a:extLst>
          </p:cNvPr>
          <p:cNvSpPr>
            <a:spLocks noGrp="1"/>
          </p:cNvSpPr>
          <p:nvPr>
            <p:ph type="body" sz="quarter" idx="18" hasCustomPrompt="1"/>
          </p:nvPr>
        </p:nvSpPr>
        <p:spPr>
          <a:xfrm>
            <a:off x="4869621" y="4199297"/>
            <a:ext cx="2478024" cy="644533"/>
          </a:xfrm>
        </p:spPr>
        <p:txBody>
          <a:bodyPr anchor="ctr">
            <a:normAutofit/>
          </a:bodyPr>
          <a:lstStyle>
            <a:lvl1pPr marL="0" indent="0" algn="l" defTabSz="914400" rtl="0" eaLnBrk="1" latinLnBrk="0" hangingPunct="1">
              <a:lnSpc>
                <a:spcPct val="90000"/>
              </a:lnSpc>
              <a:spcBef>
                <a:spcPct val="0"/>
              </a:spcBef>
              <a:buNone/>
              <a:defRPr lang="en-US" sz="2200" b="1" kern="1200" cap="none" spc="0" baseline="0" dirty="0">
                <a:solidFill>
                  <a:schemeClr val="accent1"/>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0" name="Text Placeholder 36">
            <a:extLst>
              <a:ext uri="{FF2B5EF4-FFF2-40B4-BE49-F238E27FC236}">
                <a16:creationId xmlns:a16="http://schemas.microsoft.com/office/drawing/2014/main" id="{737C3637-0568-45F5-A3EB-7F94CBCF055D}"/>
              </a:ext>
            </a:extLst>
          </p:cNvPr>
          <p:cNvSpPr>
            <a:spLocks noGrp="1"/>
          </p:cNvSpPr>
          <p:nvPr>
            <p:ph type="body" sz="quarter" idx="19" hasCustomPrompt="1"/>
          </p:nvPr>
        </p:nvSpPr>
        <p:spPr>
          <a:xfrm>
            <a:off x="4880391" y="4870156"/>
            <a:ext cx="2478024" cy="557734"/>
          </a:xfrm>
        </p:spPr>
        <p:txBody>
          <a:bodyPr>
            <a:normAutofit/>
          </a:bodyPr>
          <a:lstStyle>
            <a:lvl1pPr marL="0" indent="0" algn="l" defTabSz="342853" rtl="0" eaLnBrk="1" latinLnBrk="0" hangingPunct="1">
              <a:spcBef>
                <a:spcPct val="0"/>
              </a:spcBef>
              <a:spcAft>
                <a:spcPts val="300"/>
              </a:spcAft>
              <a:buNone/>
              <a:defRPr lang="en-US" sz="1600" b="0" i="1" kern="1200" cap="none" spc="0" baseline="0" dirty="0">
                <a:solidFill>
                  <a:schemeClr val="tx1">
                    <a:lumMod val="65000"/>
                    <a:lumOff val="35000"/>
                  </a:schemeClr>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
        <p:nvSpPr>
          <p:cNvPr id="41" name="Text Placeholder 36">
            <a:extLst>
              <a:ext uri="{FF2B5EF4-FFF2-40B4-BE49-F238E27FC236}">
                <a16:creationId xmlns:a16="http://schemas.microsoft.com/office/drawing/2014/main" id="{14DA8B59-F09A-4758-A69F-1E8EBB4AF5BF}"/>
              </a:ext>
            </a:extLst>
          </p:cNvPr>
          <p:cNvSpPr>
            <a:spLocks noGrp="1"/>
          </p:cNvSpPr>
          <p:nvPr>
            <p:ph type="body" sz="quarter" idx="20" hasCustomPrompt="1"/>
          </p:nvPr>
        </p:nvSpPr>
        <p:spPr>
          <a:xfrm>
            <a:off x="7612122" y="5457145"/>
            <a:ext cx="2478024" cy="787401"/>
          </a:xfrm>
        </p:spPr>
        <p:txBody>
          <a:bodyPr>
            <a:normAutofit/>
          </a:bodyPr>
          <a:lstStyle>
            <a:lvl1pPr marL="0" indent="0" algn="l" defTabSz="342853" rtl="0" eaLnBrk="1" latinLnBrk="0" hangingPunct="1">
              <a:spcBef>
                <a:spcPct val="0"/>
              </a:spcBef>
              <a:spcAft>
                <a:spcPts val="300"/>
              </a:spcAft>
              <a:buNone/>
              <a:defRPr lang="en-US" sz="1800" b="0" kern="1200" cap="none" spc="0" baseline="0" dirty="0">
                <a:solidFill>
                  <a:schemeClr val="tx1">
                    <a:lumMod val="65000"/>
                    <a:lumOff val="35000"/>
                  </a:schemeClr>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42" name="Text Placeholder 36">
            <a:extLst>
              <a:ext uri="{FF2B5EF4-FFF2-40B4-BE49-F238E27FC236}">
                <a16:creationId xmlns:a16="http://schemas.microsoft.com/office/drawing/2014/main" id="{F183630B-F9CA-4E06-8404-5912472AD31C}"/>
              </a:ext>
            </a:extLst>
          </p:cNvPr>
          <p:cNvSpPr>
            <a:spLocks noGrp="1"/>
          </p:cNvSpPr>
          <p:nvPr>
            <p:ph type="body" sz="quarter" idx="21" hasCustomPrompt="1"/>
          </p:nvPr>
        </p:nvSpPr>
        <p:spPr>
          <a:xfrm>
            <a:off x="7612122" y="4199297"/>
            <a:ext cx="2478024" cy="644533"/>
          </a:xfrm>
        </p:spPr>
        <p:txBody>
          <a:bodyPr anchor="ctr">
            <a:normAutofit/>
          </a:bodyPr>
          <a:lstStyle>
            <a:lvl1pPr marL="0" indent="0" algn="l" defTabSz="914400" rtl="0" eaLnBrk="1" latinLnBrk="0" hangingPunct="1">
              <a:lnSpc>
                <a:spcPct val="90000"/>
              </a:lnSpc>
              <a:spcBef>
                <a:spcPct val="0"/>
              </a:spcBef>
              <a:buNone/>
              <a:defRPr lang="en-US" sz="2200" b="1" kern="1200" cap="none" spc="0" baseline="0" dirty="0">
                <a:solidFill>
                  <a:schemeClr val="accent1"/>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3" name="Text Placeholder 36">
            <a:extLst>
              <a:ext uri="{FF2B5EF4-FFF2-40B4-BE49-F238E27FC236}">
                <a16:creationId xmlns:a16="http://schemas.microsoft.com/office/drawing/2014/main" id="{365A160D-B7C9-4DA0-9FA3-93F7DDEE6FE5}"/>
              </a:ext>
            </a:extLst>
          </p:cNvPr>
          <p:cNvSpPr>
            <a:spLocks noGrp="1"/>
          </p:cNvSpPr>
          <p:nvPr>
            <p:ph type="body" sz="quarter" idx="22" hasCustomPrompt="1"/>
          </p:nvPr>
        </p:nvSpPr>
        <p:spPr>
          <a:xfrm>
            <a:off x="7612122" y="4843831"/>
            <a:ext cx="2478024" cy="557734"/>
          </a:xfrm>
        </p:spPr>
        <p:txBody>
          <a:bodyPr>
            <a:normAutofit/>
          </a:bodyPr>
          <a:lstStyle>
            <a:lvl1pPr marL="0" indent="0" algn="l" defTabSz="342853" rtl="0" eaLnBrk="1" latinLnBrk="0" hangingPunct="1">
              <a:spcBef>
                <a:spcPct val="0"/>
              </a:spcBef>
              <a:spcAft>
                <a:spcPts val="300"/>
              </a:spcAft>
              <a:buNone/>
              <a:defRPr lang="en-US" sz="1600" b="0" i="1" kern="1200" cap="none" spc="0" baseline="0" dirty="0">
                <a:solidFill>
                  <a:schemeClr val="tx1">
                    <a:lumMod val="65000"/>
                    <a:lumOff val="35000"/>
                  </a:schemeClr>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
        <p:nvSpPr>
          <p:cNvPr id="4" name="Slide Number Placeholder 3">
            <a:extLst>
              <a:ext uri="{FF2B5EF4-FFF2-40B4-BE49-F238E27FC236}">
                <a16:creationId xmlns:a16="http://schemas.microsoft.com/office/drawing/2014/main" id="{3FA2D9C9-01E3-4EC1-A66C-22BA1966B408}"/>
              </a:ext>
            </a:extLst>
          </p:cNvPr>
          <p:cNvSpPr>
            <a:spLocks noGrp="1"/>
          </p:cNvSpPr>
          <p:nvPr>
            <p:ph type="sldNum" sz="quarter" idx="28"/>
          </p:nvPr>
        </p:nvSpPr>
        <p:spPr/>
        <p:txBody>
          <a:bodyPr/>
          <a:lstStyle/>
          <a:p>
            <a:fld id="{A39E18A1-5388-48D7-9BA0-F6425AA8662B}" type="slidenum">
              <a:rPr lang="en-US" smtClean="0"/>
              <a:t>‹#›</a:t>
            </a:fld>
            <a:endParaRPr lang="en-US" dirty="0"/>
          </a:p>
        </p:txBody>
      </p:sp>
      <p:sp>
        <p:nvSpPr>
          <p:cNvPr id="25" name="Title 1">
            <a:extLst>
              <a:ext uri="{FF2B5EF4-FFF2-40B4-BE49-F238E27FC236}">
                <a16:creationId xmlns:a16="http://schemas.microsoft.com/office/drawing/2014/main" id="{D9D798B8-0729-4937-890D-81ABF3656E7D}"/>
              </a:ext>
            </a:extLst>
          </p:cNvPr>
          <p:cNvSpPr>
            <a:spLocks noGrp="1"/>
          </p:cNvSpPr>
          <p:nvPr>
            <p:ph type="title" hasCustomPrompt="1"/>
          </p:nvPr>
        </p:nvSpPr>
        <p:spPr>
          <a:xfrm>
            <a:off x="804729" y="-14379"/>
            <a:ext cx="10547576" cy="974426"/>
          </a:xfrm>
          <a:ln>
            <a:noFill/>
          </a:ln>
        </p:spPr>
        <p:txBody>
          <a:bodyPr>
            <a:normAutofit/>
          </a:bodyPr>
          <a:lstStyle>
            <a:lvl1pPr>
              <a:defRPr/>
            </a:lvl1pPr>
          </a:lstStyle>
          <a:p>
            <a:r>
              <a:rPr lang="en-US" sz="3600" b="1" dirty="0">
                <a:solidFill>
                  <a:schemeClr val="accent1"/>
                </a:solidFill>
              </a:rPr>
              <a:t>Title goes here.</a:t>
            </a:r>
          </a:p>
        </p:txBody>
      </p:sp>
    </p:spTree>
    <p:extLst>
      <p:ext uri="{BB962C8B-B14F-4D97-AF65-F5344CB8AC3E}">
        <p14:creationId xmlns:p14="http://schemas.microsoft.com/office/powerpoint/2010/main" val="165867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02B651-B970-4840-BC88-2AD2109E43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8962500-6480-4804-80FD-BB22ED86A2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9272138-15B4-45C4-B859-9F2ABBDD6A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6A529FCF-6B29-4C77-86F7-024D72B63B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FFA1933-5B13-41E8-9812-E9479AC65C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E18A1-5388-48D7-9BA0-F6425AA8662B}" type="slidenum">
              <a:rPr lang="en-US" smtClean="0"/>
              <a:t>‹#›</a:t>
            </a:fld>
            <a:endParaRPr lang="en-US" dirty="0"/>
          </a:p>
        </p:txBody>
      </p:sp>
    </p:spTree>
    <p:extLst>
      <p:ext uri="{BB962C8B-B14F-4D97-AF65-F5344CB8AC3E}">
        <p14:creationId xmlns:p14="http://schemas.microsoft.com/office/powerpoint/2010/main" val="180915058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8" r:id="rId4"/>
    <p:sldLayoutId id="2147483659" r:id="rId5"/>
    <p:sldLayoutId id="2147483660" r:id="rId6"/>
    <p:sldLayoutId id="2147483653" r:id="rId7"/>
    <p:sldLayoutId id="2147483667" r:id="rId8"/>
    <p:sldLayoutId id="2147483666" r:id="rId9"/>
    <p:sldLayoutId id="2147483654" r:id="rId10"/>
    <p:sldLayoutId id="2147483661" r:id="rId11"/>
    <p:sldLayoutId id="2147483655" r:id="rId12"/>
    <p:sldLayoutId id="2147483656" r:id="rId13"/>
    <p:sldLayoutId id="2147483650" r:id="rId14"/>
    <p:sldLayoutId id="2147483657" r:id="rId15"/>
    <p:sldLayoutId id="2147483663"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11.xml"/><Relationship Id="rId4" Type="http://schemas.openxmlformats.org/officeDocument/2006/relationships/hyperlink" Target="https://ncapps.acl.gov/docs/Resources/Removing%20Barriers%20to%20Healthcare%20A%20New%20Era%20for%20House%20Calls%20Accessible%20Edited.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11.xml"/><Relationship Id="rId4" Type="http://schemas.openxmlformats.org/officeDocument/2006/relationships/hyperlink" Target="https://ncapps.acl.gov/docs/Resources/Removing%20Barriers%20to%20Healthcare%20A%20New%20Era%20for%20House%20Calls%20Accessible%20Edited.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11.xml"/><Relationship Id="rId4" Type="http://schemas.openxmlformats.org/officeDocument/2006/relationships/hyperlink" Target="https://ncapps.acl.gov/docs/Resources/Removing%20Barriers%20to%20Healthcare%20A%20New%20Era%20for%20House%20Calls%20Accessible%20Edited.pdf"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hyperlink" Target="mailto:NCAPPS@hsri.org" TargetMode="Externa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ncapps.acl.gov/"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streamtext.net/player?event=HSRI" TargetMode="External"/><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mailto:NCAPPS@hsri.org" TargetMode="External"/><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11.xml"/><Relationship Id="rId4" Type="http://schemas.openxmlformats.org/officeDocument/2006/relationships/hyperlink" Target="https://ncapps.acl.gov/docs/Resources/Removing%20Barriers%20to%20Healthcare%20A%20New%20Era%20for%20House%20Calls%20Accessible%20Edited.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11.xml"/><Relationship Id="rId4" Type="http://schemas.openxmlformats.org/officeDocument/2006/relationships/hyperlink" Target="https://ncapps.acl.gov/docs/Resources/Removing%20Barriers%20to%20Healthcare%20A%20New%20Era%20for%20House%20Calls%20Accessible%20Edited.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Connector 42" hidden="1">
            <a:extLst>
              <a:ext uri="{FF2B5EF4-FFF2-40B4-BE49-F238E27FC236}">
                <a16:creationId xmlns:a16="http://schemas.microsoft.com/office/drawing/2014/main" id="{BC54E4B9-CE49-498C-860D-CC1A64B2F7D2}"/>
              </a:ext>
              <a:ext uri="{C183D7F6-B498-43B3-948B-1728B52AA6E4}">
                <adec:decorative xmlns:adec="http://schemas.microsoft.com/office/drawing/2017/decorative" val="1"/>
              </a:ext>
            </a:extLst>
          </p:cNvPr>
          <p:cNvCxnSpPr>
            <a:cxnSpLocks/>
          </p:cNvCxnSpPr>
          <p:nvPr/>
        </p:nvCxnSpPr>
        <p:spPr>
          <a:xfrm flipV="1">
            <a:off x="413484" y="744830"/>
            <a:ext cx="0" cy="219456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9435EEBF-FF74-4A1D-9C51-AFA805E1D572}"/>
              </a:ext>
            </a:extLst>
          </p:cNvPr>
          <p:cNvSpPr>
            <a:spLocks noGrp="1"/>
          </p:cNvSpPr>
          <p:nvPr>
            <p:ph type="title"/>
          </p:nvPr>
        </p:nvSpPr>
        <p:spPr>
          <a:xfrm>
            <a:off x="628069" y="744830"/>
            <a:ext cx="6099048" cy="1490472"/>
          </a:xfrm>
        </p:spPr>
        <p:txBody>
          <a:bodyPr>
            <a:noAutofit/>
          </a:bodyPr>
          <a:lstStyle/>
          <a:p>
            <a:r>
              <a:rPr lang="en-US" sz="2800" dirty="0"/>
              <a:t>Person-Centered Healthcare Delivery: Centering Patient Experience in Accessing Care from Home</a:t>
            </a:r>
          </a:p>
        </p:txBody>
      </p:sp>
      <p:sp>
        <p:nvSpPr>
          <p:cNvPr id="7" name="Text Placeholder 6">
            <a:extLst>
              <a:ext uri="{FF2B5EF4-FFF2-40B4-BE49-F238E27FC236}">
                <a16:creationId xmlns:a16="http://schemas.microsoft.com/office/drawing/2014/main" id="{4A10DED1-DB1E-4044-A833-CB398A8FAD86}"/>
              </a:ext>
            </a:extLst>
          </p:cNvPr>
          <p:cNvSpPr>
            <a:spLocks noGrp="1"/>
          </p:cNvSpPr>
          <p:nvPr>
            <p:ph type="body" sz="quarter" idx="10"/>
          </p:nvPr>
        </p:nvSpPr>
        <p:spPr/>
        <p:txBody>
          <a:bodyPr/>
          <a:lstStyle/>
          <a:p>
            <a:r>
              <a:rPr lang="en-US" dirty="0"/>
              <a:t>April 27, 2022</a:t>
            </a:r>
          </a:p>
        </p:txBody>
      </p:sp>
    </p:spTree>
    <p:extLst>
      <p:ext uri="{BB962C8B-B14F-4D97-AF65-F5344CB8AC3E}">
        <p14:creationId xmlns:p14="http://schemas.microsoft.com/office/powerpoint/2010/main" val="349774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3FF02-362C-421C-B0F6-35F99B6A7D35}"/>
              </a:ext>
            </a:extLst>
          </p:cNvPr>
          <p:cNvSpPr>
            <a:spLocks noGrp="1"/>
          </p:cNvSpPr>
          <p:nvPr>
            <p:ph type="title"/>
          </p:nvPr>
        </p:nvSpPr>
        <p:spPr/>
        <p:txBody>
          <a:bodyPr/>
          <a:lstStyle/>
          <a:p>
            <a:r>
              <a:rPr lang="en-US" dirty="0"/>
              <a:t>Benefits of House Calls</a:t>
            </a:r>
          </a:p>
        </p:txBody>
      </p:sp>
      <p:pic>
        <p:nvPicPr>
          <p:cNvPr id="6" name="Picture 5" descr="Picture of panelist Nicole LeBlanc speaking into a microphone.">
            <a:extLst>
              <a:ext uri="{FF2B5EF4-FFF2-40B4-BE49-F238E27FC236}">
                <a16:creationId xmlns:a16="http://schemas.microsoft.com/office/drawing/2014/main" id="{F3477D44-F66E-46CF-BC73-D55C969D93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265" y="1675800"/>
            <a:ext cx="1762319" cy="1762319"/>
          </a:xfrm>
          <a:prstGeom prst="rect">
            <a:avLst/>
          </a:prstGeom>
        </p:spPr>
      </p:pic>
      <p:pic>
        <p:nvPicPr>
          <p:cNvPr id="7" name="Picture 6" descr="Picture of speaker Sarah Blahovec whose brown hair is pulled in an updo. She is wearing a green cardigan, navy top, and necklace.">
            <a:extLst>
              <a:ext uri="{FF2B5EF4-FFF2-40B4-BE49-F238E27FC236}">
                <a16:creationId xmlns:a16="http://schemas.microsoft.com/office/drawing/2014/main" id="{4FDA1E7F-A2F7-469C-AF33-22C1210835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264" y="3672378"/>
            <a:ext cx="1762319" cy="1752582"/>
          </a:xfrm>
          <a:prstGeom prst="rect">
            <a:avLst/>
          </a:prstGeom>
        </p:spPr>
      </p:pic>
      <p:sp>
        <p:nvSpPr>
          <p:cNvPr id="3" name="Text Placeholder 2">
            <a:extLst>
              <a:ext uri="{FF2B5EF4-FFF2-40B4-BE49-F238E27FC236}">
                <a16:creationId xmlns:a16="http://schemas.microsoft.com/office/drawing/2014/main" id="{57A361EE-0ED3-4544-BF7D-E1E22A1A1271}"/>
              </a:ext>
            </a:extLst>
          </p:cNvPr>
          <p:cNvSpPr>
            <a:spLocks noGrp="1"/>
          </p:cNvSpPr>
          <p:nvPr>
            <p:ph type="body" sz="quarter" idx="10"/>
          </p:nvPr>
        </p:nvSpPr>
        <p:spPr>
          <a:xfrm>
            <a:off x="2794273" y="1514372"/>
            <a:ext cx="8926512" cy="4384675"/>
          </a:xfrm>
        </p:spPr>
        <p:txBody>
          <a:bodyPr>
            <a:normAutofit/>
          </a:bodyPr>
          <a:lstStyle/>
          <a:p>
            <a:pPr marL="457200" indent="-457200">
              <a:lnSpc>
                <a:spcPct val="105000"/>
              </a:lnSpc>
              <a:buFont typeface="+mj-lt"/>
              <a:buAutoNum type="arabicPeriod"/>
            </a:pPr>
            <a:r>
              <a:rPr lang="en-US" sz="2800" dirty="0"/>
              <a:t>Removes transit barriers for people with disabilities &amp; other vulnerable populations who don’t drive. </a:t>
            </a:r>
          </a:p>
          <a:p>
            <a:pPr marL="457200" indent="-457200">
              <a:lnSpc>
                <a:spcPct val="105000"/>
              </a:lnSpc>
              <a:buFont typeface="+mj-lt"/>
              <a:buAutoNum type="arabicPeriod"/>
            </a:pPr>
            <a:r>
              <a:rPr lang="en-US" sz="2800" dirty="0"/>
              <a:t>Less stress, anxiety when seeking medical care especially during a major pandemic as a high-risk population.</a:t>
            </a:r>
          </a:p>
          <a:p>
            <a:pPr marL="457200" indent="-457200">
              <a:lnSpc>
                <a:spcPct val="105000"/>
              </a:lnSpc>
              <a:buFont typeface="+mj-lt"/>
              <a:buAutoNum type="arabicPeriod"/>
            </a:pPr>
            <a:r>
              <a:rPr lang="en-US" sz="2800" dirty="0"/>
              <a:t>Saves time and money for families, and people with disabilities. Especially juggling the stress of caretaking, working , household mgt during this era of uncertainty.</a:t>
            </a:r>
          </a:p>
          <a:p>
            <a:pPr marL="457200" indent="-457200">
              <a:lnSpc>
                <a:spcPct val="105000"/>
              </a:lnSpc>
              <a:buFont typeface="+mj-lt"/>
              <a:buAutoNum type="arabicPeriod"/>
            </a:pPr>
            <a:r>
              <a:rPr lang="en-US" sz="2800" dirty="0"/>
              <a:t>Less time wasted waiting in traffic.</a:t>
            </a:r>
          </a:p>
        </p:txBody>
      </p:sp>
      <p:sp>
        <p:nvSpPr>
          <p:cNvPr id="4" name="Slide Number Placeholder 3">
            <a:extLst>
              <a:ext uri="{FF2B5EF4-FFF2-40B4-BE49-F238E27FC236}">
                <a16:creationId xmlns:a16="http://schemas.microsoft.com/office/drawing/2014/main" id="{D405B8F0-946B-43DD-9CFE-91581DC88455}"/>
              </a:ext>
            </a:extLst>
          </p:cNvPr>
          <p:cNvSpPr>
            <a:spLocks noGrp="1"/>
          </p:cNvSpPr>
          <p:nvPr>
            <p:ph type="sldNum" sz="quarter" idx="13"/>
          </p:nvPr>
        </p:nvSpPr>
        <p:spPr/>
        <p:txBody>
          <a:bodyPr/>
          <a:lstStyle/>
          <a:p>
            <a:fld id="{A39E18A1-5388-48D7-9BA0-F6425AA8662B}" type="slidenum">
              <a:rPr lang="en-US" smtClean="0"/>
              <a:t>10</a:t>
            </a:fld>
            <a:endParaRPr lang="en-US" dirty="0"/>
          </a:p>
        </p:txBody>
      </p:sp>
      <p:sp>
        <p:nvSpPr>
          <p:cNvPr id="5" name="TextBox 4">
            <a:extLst>
              <a:ext uri="{FF2B5EF4-FFF2-40B4-BE49-F238E27FC236}">
                <a16:creationId xmlns:a16="http://schemas.microsoft.com/office/drawing/2014/main" id="{65E1D115-071F-4BE8-B636-93CD29E6CE02}"/>
              </a:ext>
            </a:extLst>
          </p:cNvPr>
          <p:cNvSpPr txBox="1"/>
          <p:nvPr/>
        </p:nvSpPr>
        <p:spPr>
          <a:xfrm>
            <a:off x="947640" y="6047970"/>
            <a:ext cx="10296719" cy="707886"/>
          </a:xfrm>
          <a:prstGeom prst="rect">
            <a:avLst/>
          </a:prstGeom>
          <a:noFill/>
        </p:spPr>
        <p:txBody>
          <a:bodyPr wrap="square" rtlCol="0">
            <a:spAutoFit/>
          </a:bodyPr>
          <a:lstStyle/>
          <a:p>
            <a:r>
              <a:rPr lang="en-US" sz="1100" dirty="0">
                <a:effectLst/>
              </a:rPr>
              <a:t>LeBlanc, N. (2021, November). </a:t>
            </a:r>
            <a:r>
              <a:rPr lang="en-US" sz="1100" i="1" dirty="0">
                <a:effectLst/>
              </a:rPr>
              <a:t>Removing Barriers to Healthcare: A New Era for House Calls?</a:t>
            </a:r>
            <a:r>
              <a:rPr lang="en-US" sz="1100" dirty="0">
                <a:effectLst/>
              </a:rPr>
              <a:t> National Center on Advancing Person-Centered Practices and Systems. Retrieved from </a:t>
            </a:r>
            <a:r>
              <a:rPr lang="en-US" sz="1100" dirty="0">
                <a:effectLst/>
                <a:hlinkClick r:id="rId4"/>
              </a:rPr>
              <a:t>https://ncapps.acl.gov/docs/Resources/Removing%20Barriers%20to%20Healthcare%20A%20New%20Era%20for%20House%20Calls%20Accessible%20Edited.pdf</a:t>
            </a:r>
            <a:r>
              <a:rPr lang="en-US" sz="1100" dirty="0">
                <a:effectLst/>
              </a:rPr>
              <a:t>  </a:t>
            </a:r>
          </a:p>
          <a:p>
            <a:endParaRPr lang="en-US" dirty="0"/>
          </a:p>
        </p:txBody>
      </p:sp>
    </p:spTree>
    <p:extLst>
      <p:ext uri="{BB962C8B-B14F-4D97-AF65-F5344CB8AC3E}">
        <p14:creationId xmlns:p14="http://schemas.microsoft.com/office/powerpoint/2010/main" val="2535419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3FF02-362C-421C-B0F6-35F99B6A7D35}"/>
              </a:ext>
            </a:extLst>
          </p:cNvPr>
          <p:cNvSpPr>
            <a:spLocks noGrp="1"/>
          </p:cNvSpPr>
          <p:nvPr>
            <p:ph type="title"/>
          </p:nvPr>
        </p:nvSpPr>
        <p:spPr/>
        <p:txBody>
          <a:bodyPr/>
          <a:lstStyle/>
          <a:p>
            <a:r>
              <a:rPr lang="en-US" dirty="0"/>
              <a:t>Benefits of House Calls (cont.)</a:t>
            </a:r>
          </a:p>
        </p:txBody>
      </p:sp>
      <p:pic>
        <p:nvPicPr>
          <p:cNvPr id="6" name="Picture 5" descr="Picture of panelist Nicole LeBlanc speaking into a microphone.">
            <a:extLst>
              <a:ext uri="{FF2B5EF4-FFF2-40B4-BE49-F238E27FC236}">
                <a16:creationId xmlns:a16="http://schemas.microsoft.com/office/drawing/2014/main" id="{6E3CEA33-8E5B-4421-A96F-7739057EBE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265" y="1675800"/>
            <a:ext cx="1762319" cy="1762319"/>
          </a:xfrm>
          <a:prstGeom prst="rect">
            <a:avLst/>
          </a:prstGeom>
        </p:spPr>
      </p:pic>
      <p:pic>
        <p:nvPicPr>
          <p:cNvPr id="7" name="Picture 6" descr="Picture of speaker Sarah Blahovec whose brown hair is pulled in an updo. She is wearing a green cardigan, navy top, and necklace.">
            <a:extLst>
              <a:ext uri="{FF2B5EF4-FFF2-40B4-BE49-F238E27FC236}">
                <a16:creationId xmlns:a16="http://schemas.microsoft.com/office/drawing/2014/main" id="{AD109612-496D-4B2F-9350-1CD3802EB7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264" y="3672378"/>
            <a:ext cx="1762319" cy="1752582"/>
          </a:xfrm>
          <a:prstGeom prst="rect">
            <a:avLst/>
          </a:prstGeom>
        </p:spPr>
      </p:pic>
      <p:sp>
        <p:nvSpPr>
          <p:cNvPr id="3" name="Text Placeholder 2">
            <a:extLst>
              <a:ext uri="{FF2B5EF4-FFF2-40B4-BE49-F238E27FC236}">
                <a16:creationId xmlns:a16="http://schemas.microsoft.com/office/drawing/2014/main" id="{57A361EE-0ED3-4544-BF7D-E1E22A1A1271}"/>
              </a:ext>
            </a:extLst>
          </p:cNvPr>
          <p:cNvSpPr>
            <a:spLocks noGrp="1"/>
          </p:cNvSpPr>
          <p:nvPr>
            <p:ph type="body" sz="quarter" idx="10"/>
          </p:nvPr>
        </p:nvSpPr>
        <p:spPr>
          <a:xfrm>
            <a:off x="2749303" y="1509105"/>
            <a:ext cx="8926512" cy="4384675"/>
          </a:xfrm>
        </p:spPr>
        <p:txBody>
          <a:bodyPr>
            <a:normAutofit fontScale="92500"/>
          </a:bodyPr>
          <a:lstStyle/>
          <a:p>
            <a:pPr marL="457200" indent="-457200">
              <a:lnSpc>
                <a:spcPct val="105000"/>
              </a:lnSpc>
              <a:buFont typeface="+mj-lt"/>
              <a:buAutoNum type="arabicPeriod" startAt="5"/>
            </a:pPr>
            <a:r>
              <a:rPr lang="en-US" sz="2800" dirty="0"/>
              <a:t>Allows doctors, nurses to use a social determinants of health mindset. </a:t>
            </a:r>
          </a:p>
          <a:p>
            <a:pPr marL="457200" indent="-457200">
              <a:lnSpc>
                <a:spcPct val="105000"/>
              </a:lnSpc>
              <a:buFont typeface="+mj-lt"/>
              <a:buAutoNum type="arabicPeriod" startAt="5"/>
            </a:pPr>
            <a:r>
              <a:rPr lang="en-US" sz="2800" dirty="0"/>
              <a:t>Reduces rates of readmission to hospitals.</a:t>
            </a:r>
          </a:p>
          <a:p>
            <a:pPr marL="457200" indent="-457200">
              <a:lnSpc>
                <a:spcPct val="105000"/>
              </a:lnSpc>
              <a:buFont typeface="+mj-lt"/>
              <a:buAutoNum type="arabicPeriod" startAt="5"/>
            </a:pPr>
            <a:r>
              <a:rPr lang="en-US" dirty="0"/>
              <a:t>E</a:t>
            </a:r>
            <a:r>
              <a:rPr lang="en-US" sz="2800" dirty="0"/>
              <a:t>xposes challenges or issues that may not be brought up when patients are in a doctor's office.</a:t>
            </a:r>
          </a:p>
          <a:p>
            <a:pPr marL="457200" indent="-457200">
              <a:lnSpc>
                <a:spcPct val="105000"/>
              </a:lnSpc>
              <a:buFont typeface="+mj-lt"/>
              <a:buAutoNum type="arabicPeriod" startAt="5"/>
            </a:pPr>
            <a:r>
              <a:rPr lang="en-US" sz="2800" dirty="0"/>
              <a:t>Reduces exposure to viruses for disability </a:t>
            </a:r>
            <a:r>
              <a:rPr lang="en-US" dirty="0"/>
              <a:t>c</a:t>
            </a:r>
            <a:r>
              <a:rPr lang="en-US" sz="2800" dirty="0"/>
              <a:t>ommunity, high risk populations.</a:t>
            </a:r>
          </a:p>
          <a:p>
            <a:pPr marL="457200" indent="-457200">
              <a:lnSpc>
                <a:spcPct val="105000"/>
              </a:lnSpc>
              <a:buFont typeface="+mj-lt"/>
              <a:buAutoNum type="arabicPeriod" startAt="5"/>
            </a:pPr>
            <a:r>
              <a:rPr lang="en-US" dirty="0"/>
              <a:t>Patients dealing with chronic pain and uncomfortable symptoms don’t exacerbate those symptoms by traveling. </a:t>
            </a:r>
            <a:endParaRPr lang="en-US" sz="2800" dirty="0"/>
          </a:p>
        </p:txBody>
      </p:sp>
      <p:sp>
        <p:nvSpPr>
          <p:cNvPr id="4" name="Slide Number Placeholder 3">
            <a:extLst>
              <a:ext uri="{FF2B5EF4-FFF2-40B4-BE49-F238E27FC236}">
                <a16:creationId xmlns:a16="http://schemas.microsoft.com/office/drawing/2014/main" id="{D405B8F0-946B-43DD-9CFE-91581DC88455}"/>
              </a:ext>
            </a:extLst>
          </p:cNvPr>
          <p:cNvSpPr>
            <a:spLocks noGrp="1"/>
          </p:cNvSpPr>
          <p:nvPr>
            <p:ph type="sldNum" sz="quarter" idx="13"/>
          </p:nvPr>
        </p:nvSpPr>
        <p:spPr/>
        <p:txBody>
          <a:bodyPr/>
          <a:lstStyle/>
          <a:p>
            <a:fld id="{A39E18A1-5388-48D7-9BA0-F6425AA8662B}" type="slidenum">
              <a:rPr lang="en-US" smtClean="0"/>
              <a:t>11</a:t>
            </a:fld>
            <a:endParaRPr lang="en-US" dirty="0"/>
          </a:p>
        </p:txBody>
      </p:sp>
      <p:sp>
        <p:nvSpPr>
          <p:cNvPr id="5" name="TextBox 4">
            <a:extLst>
              <a:ext uri="{FF2B5EF4-FFF2-40B4-BE49-F238E27FC236}">
                <a16:creationId xmlns:a16="http://schemas.microsoft.com/office/drawing/2014/main" id="{B7FD34C8-10EF-4688-AB37-0A832FDDFAF5}"/>
              </a:ext>
            </a:extLst>
          </p:cNvPr>
          <p:cNvSpPr txBox="1"/>
          <p:nvPr/>
        </p:nvSpPr>
        <p:spPr>
          <a:xfrm>
            <a:off x="947640" y="6047970"/>
            <a:ext cx="10296719" cy="707886"/>
          </a:xfrm>
          <a:prstGeom prst="rect">
            <a:avLst/>
          </a:prstGeom>
          <a:noFill/>
        </p:spPr>
        <p:txBody>
          <a:bodyPr wrap="square" rtlCol="0">
            <a:spAutoFit/>
          </a:bodyPr>
          <a:lstStyle/>
          <a:p>
            <a:r>
              <a:rPr lang="en-US" sz="1100" dirty="0">
                <a:effectLst/>
              </a:rPr>
              <a:t>LeBlanc, N. (2021, November). </a:t>
            </a:r>
            <a:r>
              <a:rPr lang="en-US" sz="1100" i="1" dirty="0">
                <a:effectLst/>
              </a:rPr>
              <a:t>Removing Barriers to Healthcare: A New Era for House Calls?</a:t>
            </a:r>
            <a:r>
              <a:rPr lang="en-US" sz="1100" dirty="0">
                <a:effectLst/>
              </a:rPr>
              <a:t> National Center on Advancing Person-Centered Practices and Systems. Retrieved from </a:t>
            </a:r>
            <a:r>
              <a:rPr lang="en-US" sz="1100" dirty="0">
                <a:effectLst/>
                <a:hlinkClick r:id="rId4"/>
              </a:rPr>
              <a:t>https://ncapps.acl.gov/docs/Resources/Removing%20Barriers%20to%20Healthcare%20A%20New%20Era%20for%20House%20Calls%20Accessible%20Edited.pdf</a:t>
            </a:r>
            <a:r>
              <a:rPr lang="en-US" sz="1100" dirty="0">
                <a:effectLst/>
              </a:rPr>
              <a:t>  </a:t>
            </a:r>
          </a:p>
          <a:p>
            <a:endParaRPr lang="en-US" dirty="0"/>
          </a:p>
        </p:txBody>
      </p:sp>
    </p:spTree>
    <p:extLst>
      <p:ext uri="{BB962C8B-B14F-4D97-AF65-F5344CB8AC3E}">
        <p14:creationId xmlns:p14="http://schemas.microsoft.com/office/powerpoint/2010/main" val="3471107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of House Calls / Telehealth</a:t>
            </a:r>
          </a:p>
        </p:txBody>
      </p:sp>
      <p:pic>
        <p:nvPicPr>
          <p:cNvPr id="6" name="Picture 5" descr="Picture of panelist Nicole LeBlanc speaking into a microphone.">
            <a:extLst>
              <a:ext uri="{FF2B5EF4-FFF2-40B4-BE49-F238E27FC236}">
                <a16:creationId xmlns:a16="http://schemas.microsoft.com/office/drawing/2014/main" id="{9BC4E065-1DDB-4F45-B262-E325E1DB5E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265" y="1675800"/>
            <a:ext cx="1762319" cy="1762319"/>
          </a:xfrm>
          <a:prstGeom prst="rect">
            <a:avLst/>
          </a:prstGeom>
        </p:spPr>
      </p:pic>
      <p:pic>
        <p:nvPicPr>
          <p:cNvPr id="7" name="Picture 6" descr="Picture of speaker Sarah Blahovec whose brown hair is pulled in an updo. She is wearing a green cardigan, navy top, and necklace.">
            <a:extLst>
              <a:ext uri="{FF2B5EF4-FFF2-40B4-BE49-F238E27FC236}">
                <a16:creationId xmlns:a16="http://schemas.microsoft.com/office/drawing/2014/main" id="{E65A5CF9-F655-4780-99E4-BA591BAFA1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264" y="3672378"/>
            <a:ext cx="1762319" cy="1752582"/>
          </a:xfrm>
          <a:prstGeom prst="rect">
            <a:avLst/>
          </a:prstGeom>
        </p:spPr>
      </p:pic>
      <p:sp>
        <p:nvSpPr>
          <p:cNvPr id="3" name="Text Placeholder 2"/>
          <p:cNvSpPr>
            <a:spLocks noGrp="1"/>
          </p:cNvSpPr>
          <p:nvPr>
            <p:ph type="body" sz="quarter" idx="10"/>
          </p:nvPr>
        </p:nvSpPr>
        <p:spPr>
          <a:xfrm>
            <a:off x="2824253" y="1480040"/>
            <a:ext cx="8926512" cy="4384675"/>
          </a:xfrm>
        </p:spPr>
        <p:txBody>
          <a:bodyPr>
            <a:normAutofit/>
          </a:bodyPr>
          <a:lstStyle/>
          <a:p>
            <a:pPr marL="514350" indent="-514350">
              <a:buAutoNum type="arabicPeriod"/>
            </a:pPr>
            <a:r>
              <a:rPr lang="en-US" dirty="0"/>
              <a:t>Patients who live with others may not have privacy for their appointments.</a:t>
            </a:r>
          </a:p>
          <a:p>
            <a:pPr marL="514350" indent="-514350">
              <a:buAutoNum type="arabicPeriod"/>
            </a:pPr>
            <a:r>
              <a:rPr lang="en-US" dirty="0"/>
              <a:t>Telehealth technologies may not be fully accessible.</a:t>
            </a:r>
          </a:p>
          <a:p>
            <a:pPr marL="514350" indent="-514350">
              <a:buAutoNum type="arabicPeriod"/>
            </a:pPr>
            <a:r>
              <a:rPr lang="en-US" dirty="0"/>
              <a:t>Doctors cannot do a physical exam during telehealth and may miss essential signs and symptoms.</a:t>
            </a:r>
          </a:p>
          <a:p>
            <a:pPr marL="514350" indent="-514350">
              <a:buAutoNum type="arabicPeriod"/>
            </a:pPr>
            <a:r>
              <a:rPr lang="en-US" dirty="0"/>
              <a:t>Some patients, particularly low-income patients, may not have access to reliable internet service.</a:t>
            </a:r>
          </a:p>
        </p:txBody>
      </p:sp>
      <p:sp>
        <p:nvSpPr>
          <p:cNvPr id="4" name="Slide Number Placeholder 3"/>
          <p:cNvSpPr>
            <a:spLocks noGrp="1"/>
          </p:cNvSpPr>
          <p:nvPr>
            <p:ph type="sldNum" sz="quarter" idx="13"/>
          </p:nvPr>
        </p:nvSpPr>
        <p:spPr/>
        <p:txBody>
          <a:bodyPr/>
          <a:lstStyle/>
          <a:p>
            <a:fld id="{A39E18A1-5388-48D7-9BA0-F6425AA8662B}" type="slidenum">
              <a:rPr lang="en-US" smtClean="0"/>
              <a:t>12</a:t>
            </a:fld>
            <a:endParaRPr lang="en-US" dirty="0"/>
          </a:p>
        </p:txBody>
      </p:sp>
      <p:sp>
        <p:nvSpPr>
          <p:cNvPr id="5" name="TextBox 4">
            <a:extLst>
              <a:ext uri="{FF2B5EF4-FFF2-40B4-BE49-F238E27FC236}">
                <a16:creationId xmlns:a16="http://schemas.microsoft.com/office/drawing/2014/main" id="{C81C63B6-55BF-4F3B-B80F-9DE2748A9369}"/>
              </a:ext>
            </a:extLst>
          </p:cNvPr>
          <p:cNvSpPr txBox="1"/>
          <p:nvPr/>
        </p:nvSpPr>
        <p:spPr>
          <a:xfrm>
            <a:off x="947640" y="6047970"/>
            <a:ext cx="10296719" cy="707886"/>
          </a:xfrm>
          <a:prstGeom prst="rect">
            <a:avLst/>
          </a:prstGeom>
          <a:noFill/>
        </p:spPr>
        <p:txBody>
          <a:bodyPr wrap="square" rtlCol="0">
            <a:spAutoFit/>
          </a:bodyPr>
          <a:lstStyle/>
          <a:p>
            <a:r>
              <a:rPr lang="en-US" sz="1100" dirty="0">
                <a:effectLst/>
              </a:rPr>
              <a:t>LeBlanc, N. (2021, November). </a:t>
            </a:r>
            <a:r>
              <a:rPr lang="en-US" sz="1100" i="1" dirty="0">
                <a:effectLst/>
              </a:rPr>
              <a:t>Removing Barriers to Healthcare: A New Era for House Calls?</a:t>
            </a:r>
            <a:r>
              <a:rPr lang="en-US" sz="1100" dirty="0">
                <a:effectLst/>
              </a:rPr>
              <a:t> National Center on Advancing Person-Centered Practices and Systems. Retrieved from </a:t>
            </a:r>
            <a:r>
              <a:rPr lang="en-US" sz="1100" dirty="0">
                <a:effectLst/>
                <a:hlinkClick r:id="rId4"/>
              </a:rPr>
              <a:t>https://ncapps.acl.gov/docs/Resources/Removing%20Barriers%20to%20Healthcare%20A%20New%20Era%20for%20House%20Calls%20Accessible%20Edited.pdf</a:t>
            </a:r>
            <a:r>
              <a:rPr lang="en-US" sz="1100" dirty="0">
                <a:effectLst/>
              </a:rPr>
              <a:t>  </a:t>
            </a:r>
          </a:p>
          <a:p>
            <a:endParaRPr lang="en-US" dirty="0"/>
          </a:p>
        </p:txBody>
      </p:sp>
    </p:spTree>
    <p:extLst>
      <p:ext uri="{BB962C8B-B14F-4D97-AF65-F5344CB8AC3E}">
        <p14:creationId xmlns:p14="http://schemas.microsoft.com/office/powerpoint/2010/main" val="4269731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A3E210-4235-4A4A-962E-AFE18AE8E91C}"/>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Panel</a:t>
            </a:r>
          </a:p>
        </p:txBody>
      </p:sp>
      <p:pic>
        <p:nvPicPr>
          <p:cNvPr id="5" name="Picture 4" descr="Gallery picture of panelists for this webinar from left to right. Dr. Clarissa Kripke; Tawara Goode, Dr. Vincent Siasoco; Robert A. Baldor, MD; Sarah Blahovec; Nicole LeBlac">
            <a:extLst>
              <a:ext uri="{FF2B5EF4-FFF2-40B4-BE49-F238E27FC236}">
                <a16:creationId xmlns:a16="http://schemas.microsoft.com/office/drawing/2014/main" id="{FB2D3245-9F60-4911-883D-6F25F97442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5990" y="1966293"/>
            <a:ext cx="8860018" cy="4452160"/>
          </a:xfrm>
          <a:prstGeom prst="rect">
            <a:avLst/>
          </a:prstGeom>
        </p:spPr>
      </p:pic>
      <p:sp>
        <p:nvSpPr>
          <p:cNvPr id="4" name="Slide Number Placeholder 3">
            <a:extLst>
              <a:ext uri="{FF2B5EF4-FFF2-40B4-BE49-F238E27FC236}">
                <a16:creationId xmlns:a16="http://schemas.microsoft.com/office/drawing/2014/main" id="{5536FAEA-C1D4-4258-A327-86F2A5BBA4BD}"/>
              </a:ext>
            </a:extLst>
          </p:cNvPr>
          <p:cNvSpPr>
            <a:spLocks noGrp="1"/>
          </p:cNvSpPr>
          <p:nvPr>
            <p:ph type="sldNum" sz="quarter" idx="13"/>
          </p:nvPr>
        </p:nvSpPr>
        <p:spPr>
          <a:xfrm>
            <a:off x="11704319" y="6455664"/>
            <a:ext cx="448056" cy="365125"/>
          </a:xfrm>
        </p:spPr>
        <p:txBody>
          <a:bodyPr vert="horz" lIns="91440" tIns="45720" rIns="91440" bIns="45720" rtlCol="0" anchor="ctr">
            <a:normAutofit/>
          </a:bodyPr>
          <a:lstStyle/>
          <a:p>
            <a:pPr>
              <a:spcAft>
                <a:spcPts val="600"/>
              </a:spcAft>
            </a:pPr>
            <a:fld id="{A39E18A1-5388-48D7-9BA0-F6425AA8662B}" type="slidenum">
              <a:rPr lang="en-US" sz="1100">
                <a:solidFill>
                  <a:schemeClr val="tx1">
                    <a:lumMod val="50000"/>
                    <a:lumOff val="50000"/>
                  </a:schemeClr>
                </a:solidFill>
              </a:rPr>
              <a:pPr>
                <a:spcAft>
                  <a:spcPts val="600"/>
                </a:spcAft>
              </a:pPr>
              <a:t>13</a:t>
            </a:fld>
            <a:endParaRPr lang="en-US" sz="1100">
              <a:solidFill>
                <a:schemeClr val="tx1">
                  <a:lumMod val="50000"/>
                  <a:lumOff val="50000"/>
                </a:schemeClr>
              </a:solidFill>
            </a:endParaRPr>
          </a:p>
        </p:txBody>
      </p:sp>
    </p:spTree>
    <p:extLst>
      <p:ext uri="{BB962C8B-B14F-4D97-AF65-F5344CB8AC3E}">
        <p14:creationId xmlns:p14="http://schemas.microsoft.com/office/powerpoint/2010/main" val="2325875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5277328" y="640082"/>
            <a:ext cx="6274591" cy="3351602"/>
          </a:xfrm>
        </p:spPr>
        <p:txBody>
          <a:bodyPr vert="horz" lIns="91440" tIns="45720" rIns="91440" bIns="45720" rtlCol="0" anchor="b">
            <a:normAutofit/>
          </a:bodyPr>
          <a:lstStyle/>
          <a:p>
            <a:r>
              <a:rPr lang="en-US" sz="6000" dirty="0">
                <a:solidFill>
                  <a:schemeClr val="bg1"/>
                </a:solidFill>
              </a:rPr>
              <a:t>Questions?</a:t>
            </a:r>
          </a:p>
        </p:txBody>
      </p:sp>
      <p:pic>
        <p:nvPicPr>
          <p:cNvPr id="3" name="Picture 2" descr="A photo of a meeting presenter in the background and two raised hands in focus in the foreground&#10;">
            <a:extLst>
              <a:ext uri="{FF2B5EF4-FFF2-40B4-BE49-F238E27FC236}">
                <a16:creationId xmlns:a16="http://schemas.microsoft.com/office/drawing/2014/main" id="{CCB7E65D-29B7-42D5-9434-F04A542BD9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 y="1358"/>
            <a:ext cx="4637226" cy="6855294"/>
          </a:xfrm>
          <a:prstGeom prst="rect">
            <a:avLst/>
          </a:prstGeom>
        </p:spPr>
      </p:pic>
      <p:sp>
        <p:nvSpPr>
          <p:cNvPr id="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A39E18A1-5388-48D7-9BA0-F6425AA8662B}" type="slidenum">
              <a:rPr lang="en-US">
                <a:solidFill>
                  <a:schemeClr val="bg1">
                    <a:lumMod val="85000"/>
                  </a:schemeClr>
                </a:solidFill>
                <a:latin typeface="Calibri" panose="020F0502020204030204"/>
              </a:rPr>
              <a:pPr>
                <a:spcAft>
                  <a:spcPts val="600"/>
                </a:spcAft>
                <a:defRPr/>
              </a:pPr>
              <a:t>14</a:t>
            </a:fld>
            <a:endParaRPr lang="en-US" dirty="0">
              <a:solidFill>
                <a:schemeClr val="bg1">
                  <a:lumMod val="85000"/>
                </a:schemeClr>
              </a:solidFill>
              <a:latin typeface="Calibri" panose="020F0502020204030204"/>
            </a:endParaRPr>
          </a:p>
        </p:txBody>
      </p:sp>
    </p:spTree>
    <p:extLst>
      <p:ext uri="{BB962C8B-B14F-4D97-AF65-F5344CB8AC3E}">
        <p14:creationId xmlns:p14="http://schemas.microsoft.com/office/powerpoint/2010/main" val="1555930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805929-51BB-4162-9750-C09FC2B63227}"/>
              </a:ext>
            </a:extLst>
          </p:cNvPr>
          <p:cNvSpPr>
            <a:spLocks noGrp="1"/>
          </p:cNvSpPr>
          <p:nvPr>
            <p:ph type="title"/>
          </p:nvPr>
        </p:nvSpPr>
        <p:spPr/>
        <p:txBody>
          <a:bodyPr/>
          <a:lstStyle/>
          <a:p>
            <a:r>
              <a:rPr lang="en-US" dirty="0"/>
              <a:t>Real-Time Evaluation Questions</a:t>
            </a:r>
          </a:p>
        </p:txBody>
      </p:sp>
      <p:sp>
        <p:nvSpPr>
          <p:cNvPr id="3" name="Text Placeholder 2">
            <a:extLst>
              <a:ext uri="{FF2B5EF4-FFF2-40B4-BE49-F238E27FC236}">
                <a16:creationId xmlns:a16="http://schemas.microsoft.com/office/drawing/2014/main" id="{82298D18-109B-465A-8894-F0E4E5C9F625}"/>
              </a:ext>
            </a:extLst>
          </p:cNvPr>
          <p:cNvSpPr>
            <a:spLocks noGrp="1"/>
          </p:cNvSpPr>
          <p:nvPr>
            <p:ph type="body" sz="quarter" idx="10"/>
          </p:nvPr>
        </p:nvSpPr>
        <p:spPr>
          <a:xfrm>
            <a:off x="1789932" y="1672253"/>
            <a:ext cx="9268212" cy="4384675"/>
          </a:xfrm>
        </p:spPr>
        <p:txBody>
          <a:bodyPr/>
          <a:lstStyle/>
          <a:p>
            <a:pPr>
              <a:spcAft>
                <a:spcPts val="1800"/>
              </a:spcAft>
            </a:pPr>
            <a:r>
              <a:rPr lang="en-US" dirty="0"/>
              <a:t>Please take a moment to respond to these six evaluation questions to help us deliver high-quality NCAPPS webinars.</a:t>
            </a:r>
          </a:p>
          <a:p>
            <a:pPr>
              <a:spcAft>
                <a:spcPts val="1800"/>
              </a:spcAft>
            </a:pPr>
            <a:r>
              <a:rPr lang="en-US" dirty="0"/>
              <a:t>If you have suggestions on how we might improve NCAPPS webinars, or if you have ideas or requests for future webinar topics, please send us a note at </a:t>
            </a:r>
            <a:r>
              <a:rPr lang="en-US" dirty="0">
                <a:hlinkClick r:id="rId2"/>
              </a:rPr>
              <a:t>NCAPPS@hsri.org</a:t>
            </a:r>
            <a:endParaRPr lang="en-US" dirty="0"/>
          </a:p>
          <a:p>
            <a:pPr>
              <a:spcAft>
                <a:spcPts val="1800"/>
              </a:spcAft>
            </a:pPr>
            <a:endParaRPr lang="en-US" dirty="0"/>
          </a:p>
          <a:p>
            <a:pPr>
              <a:spcAft>
                <a:spcPts val="1800"/>
              </a:spcAft>
            </a:pPr>
            <a:endParaRPr lang="en-US" dirty="0"/>
          </a:p>
          <a:p>
            <a:pPr>
              <a:spcAft>
                <a:spcPts val="1800"/>
              </a:spcAft>
            </a:pPr>
            <a:endParaRPr lang="en-US" dirty="0"/>
          </a:p>
        </p:txBody>
      </p:sp>
      <p:sp>
        <p:nvSpPr>
          <p:cNvPr id="2" name="Slide Number Placeholder 1">
            <a:extLst>
              <a:ext uri="{FF2B5EF4-FFF2-40B4-BE49-F238E27FC236}">
                <a16:creationId xmlns:a16="http://schemas.microsoft.com/office/drawing/2014/main" id="{DAF475D6-1C85-421A-BBCE-70D17EA46128}"/>
              </a:ext>
            </a:extLst>
          </p:cNvPr>
          <p:cNvSpPr>
            <a:spLocks noGrp="1"/>
          </p:cNvSpPr>
          <p:nvPr>
            <p:ph type="sldNum" sz="quarter" idx="13"/>
          </p:nvPr>
        </p:nvSpPr>
        <p:spPr/>
        <p:txBody>
          <a:bodyPr/>
          <a:lstStyle/>
          <a:p>
            <a:fld id="{A39E18A1-5388-48D7-9BA0-F6425AA8662B}" type="slidenum">
              <a:rPr lang="en-US" smtClean="0"/>
              <a:pPr/>
              <a:t>15</a:t>
            </a:fld>
            <a:endParaRPr lang="en-US" dirty="0"/>
          </a:p>
        </p:txBody>
      </p:sp>
    </p:spTree>
    <p:extLst>
      <p:ext uri="{BB962C8B-B14F-4D97-AF65-F5344CB8AC3E}">
        <p14:creationId xmlns:p14="http://schemas.microsoft.com/office/powerpoint/2010/main" val="1501752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805929-51BB-4162-9750-C09FC2B63227}"/>
              </a:ext>
            </a:extLst>
          </p:cNvPr>
          <p:cNvSpPr>
            <a:spLocks noGrp="1"/>
          </p:cNvSpPr>
          <p:nvPr>
            <p:ph type="title"/>
          </p:nvPr>
        </p:nvSpPr>
        <p:spPr/>
        <p:txBody>
          <a:bodyPr/>
          <a:lstStyle/>
          <a:p>
            <a:r>
              <a:rPr lang="en-US" dirty="0"/>
              <a:t>Real-Time Evaluation Questions (cont.)</a:t>
            </a:r>
          </a:p>
        </p:txBody>
      </p:sp>
      <p:sp>
        <p:nvSpPr>
          <p:cNvPr id="3" name="Text Placeholder 2">
            <a:extLst>
              <a:ext uri="{FF2B5EF4-FFF2-40B4-BE49-F238E27FC236}">
                <a16:creationId xmlns:a16="http://schemas.microsoft.com/office/drawing/2014/main" id="{82298D18-109B-465A-8894-F0E4E5C9F625}"/>
              </a:ext>
            </a:extLst>
          </p:cNvPr>
          <p:cNvSpPr>
            <a:spLocks noGrp="1"/>
          </p:cNvSpPr>
          <p:nvPr>
            <p:ph type="body" sz="quarter" idx="10"/>
          </p:nvPr>
        </p:nvSpPr>
        <p:spPr>
          <a:xfrm>
            <a:off x="510139" y="973325"/>
            <a:ext cx="10961891" cy="5292789"/>
          </a:xfrm>
        </p:spPr>
        <p:txBody>
          <a:bodyPr>
            <a:noAutofit/>
          </a:bodyPr>
          <a:lstStyle/>
          <a:p>
            <a:pPr marL="514350" indent="-514350">
              <a:spcAft>
                <a:spcPts val="1800"/>
              </a:spcAft>
              <a:buFont typeface="+mj-lt"/>
              <a:buAutoNum type="arabicPeriod"/>
            </a:pPr>
            <a:r>
              <a:rPr lang="en-US" sz="2400" b="1" dirty="0">
                <a:latin typeface="+mj-lt"/>
              </a:rPr>
              <a:t>Overall, how would you rate the quality of this webinar?</a:t>
            </a:r>
          </a:p>
          <a:p>
            <a:pPr marL="514350" indent="-514350">
              <a:spcAft>
                <a:spcPts val="1800"/>
              </a:spcAft>
              <a:buFont typeface="+mj-lt"/>
              <a:buAutoNum type="arabicPeriod"/>
            </a:pPr>
            <a:r>
              <a:rPr lang="en-US" sz="2400" b="1" dirty="0">
                <a:latin typeface="+mj-lt"/>
              </a:rPr>
              <a:t>How well did the webinar meet your expectations?</a:t>
            </a:r>
          </a:p>
          <a:p>
            <a:pPr marL="514350" indent="-514350">
              <a:spcAft>
                <a:spcPts val="1800"/>
              </a:spcAft>
              <a:buFont typeface="+mj-lt"/>
              <a:buAutoNum type="arabicPeriod"/>
            </a:pPr>
            <a:r>
              <a:rPr lang="en-US" sz="2400" b="1" dirty="0">
                <a:latin typeface="+mj-lt"/>
              </a:rPr>
              <a:t>Do you think the webinar was too long, too short, or about right?</a:t>
            </a:r>
          </a:p>
          <a:p>
            <a:pPr marL="514350" indent="-514350">
              <a:spcAft>
                <a:spcPts val="1800"/>
              </a:spcAft>
              <a:buFont typeface="+mj-lt"/>
              <a:buAutoNum type="arabicPeriod"/>
            </a:pPr>
            <a:r>
              <a:rPr lang="en-US" sz="2400" b="1" dirty="0">
                <a:latin typeface="+mj-lt"/>
              </a:rPr>
              <a:t>How likely are you to use this information in your work or day-to-day activities?</a:t>
            </a:r>
          </a:p>
          <a:p>
            <a:pPr marL="514350" indent="-514350">
              <a:spcAft>
                <a:spcPts val="1800"/>
              </a:spcAft>
              <a:buFont typeface="+mj-lt"/>
              <a:buAutoNum type="arabicPeriod"/>
            </a:pPr>
            <a:r>
              <a:rPr lang="en-US" sz="2400" b="1" dirty="0">
                <a:latin typeface="+mj-lt"/>
              </a:rPr>
              <a:t>How likely are you to share the recording of this webinar or the PDF slides with colleagues, people you provide services to, or friends?</a:t>
            </a:r>
          </a:p>
          <a:p>
            <a:pPr marL="514350" indent="-514350">
              <a:spcAft>
                <a:spcPts val="1800"/>
              </a:spcAft>
              <a:buFont typeface="+mj-lt"/>
              <a:buAutoNum type="arabicPeriod"/>
            </a:pPr>
            <a:r>
              <a:rPr lang="en-US" sz="2400" b="1" dirty="0">
                <a:latin typeface="+mj-lt"/>
              </a:rPr>
              <a:t>How could future webinars be improved?</a:t>
            </a:r>
          </a:p>
        </p:txBody>
      </p:sp>
      <p:sp>
        <p:nvSpPr>
          <p:cNvPr id="2" name="Slide Number Placeholder 1">
            <a:extLst>
              <a:ext uri="{FF2B5EF4-FFF2-40B4-BE49-F238E27FC236}">
                <a16:creationId xmlns:a16="http://schemas.microsoft.com/office/drawing/2014/main" id="{DAF475D6-1C85-421A-BBCE-70D17EA46128}"/>
              </a:ext>
            </a:extLst>
          </p:cNvPr>
          <p:cNvSpPr>
            <a:spLocks noGrp="1"/>
          </p:cNvSpPr>
          <p:nvPr>
            <p:ph type="sldNum" sz="quarter" idx="13"/>
          </p:nvPr>
        </p:nvSpPr>
        <p:spPr/>
        <p:txBody>
          <a:bodyPr/>
          <a:lstStyle/>
          <a:p>
            <a:fld id="{A39E18A1-5388-48D7-9BA0-F6425AA8662B}" type="slidenum">
              <a:rPr lang="en-US" smtClean="0"/>
              <a:pPr/>
              <a:t>16</a:t>
            </a:fld>
            <a:endParaRPr lang="en-US" dirty="0"/>
          </a:p>
        </p:txBody>
      </p:sp>
    </p:spTree>
    <p:extLst>
      <p:ext uri="{BB962C8B-B14F-4D97-AF65-F5344CB8AC3E}">
        <p14:creationId xmlns:p14="http://schemas.microsoft.com/office/powerpoint/2010/main" val="4202107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06FADE-0FB6-46D5-9FCF-ACE4720FE47C}"/>
              </a:ext>
            </a:extLst>
          </p:cNvPr>
          <p:cNvSpPr>
            <a:spLocks noGrp="1"/>
          </p:cNvSpPr>
          <p:nvPr>
            <p:ph type="title"/>
          </p:nvPr>
        </p:nvSpPr>
        <p:spPr/>
        <p:txBody>
          <a:bodyPr/>
          <a:lstStyle/>
          <a:p>
            <a:r>
              <a:rPr lang="en-US" b="1" dirty="0"/>
              <a:t>Thank You.</a:t>
            </a:r>
          </a:p>
        </p:txBody>
      </p:sp>
      <p:sp>
        <p:nvSpPr>
          <p:cNvPr id="5" name="Text Placeholder 4">
            <a:extLst>
              <a:ext uri="{FF2B5EF4-FFF2-40B4-BE49-F238E27FC236}">
                <a16:creationId xmlns:a16="http://schemas.microsoft.com/office/drawing/2014/main" id="{5E0777B6-C275-46BC-A283-144971516669}"/>
              </a:ext>
            </a:extLst>
          </p:cNvPr>
          <p:cNvSpPr>
            <a:spLocks noGrp="1"/>
          </p:cNvSpPr>
          <p:nvPr>
            <p:ph type="body" sz="quarter" idx="10"/>
          </p:nvPr>
        </p:nvSpPr>
        <p:spPr>
          <a:xfrm>
            <a:off x="6096000" y="736240"/>
            <a:ext cx="5340354" cy="1138774"/>
          </a:xfrm>
        </p:spPr>
        <p:txBody>
          <a:bodyPr/>
          <a:lstStyle/>
          <a:p>
            <a:pPr marL="0" indent="0">
              <a:buNone/>
            </a:pPr>
            <a:r>
              <a:rPr lang="en-US" b="1" dirty="0">
                <a:solidFill>
                  <a:schemeClr val="bg1"/>
                </a:solidFill>
              </a:rPr>
              <a:t>Register for upcoming webinars at </a:t>
            </a:r>
          </a:p>
          <a:p>
            <a:pPr marL="0" indent="0">
              <a:buNone/>
            </a:pPr>
            <a:r>
              <a:rPr lang="en-US" sz="3200" b="1" dirty="0">
                <a:hlinkClick r:id="rId3"/>
              </a:rPr>
              <a:t>ncapps.acl.gov</a:t>
            </a:r>
            <a:endParaRPr lang="en-US" sz="3200" b="1" dirty="0"/>
          </a:p>
          <a:p>
            <a:pPr marL="0" indent="0">
              <a:buNone/>
            </a:pPr>
            <a:endParaRPr lang="en-US" b="1" dirty="0"/>
          </a:p>
        </p:txBody>
      </p:sp>
      <p:sp>
        <p:nvSpPr>
          <p:cNvPr id="4" name="Slide Number Placeholder 3">
            <a:extLst>
              <a:ext uri="{FF2B5EF4-FFF2-40B4-BE49-F238E27FC236}">
                <a16:creationId xmlns:a16="http://schemas.microsoft.com/office/drawing/2014/main" id="{F069FA72-0902-48B5-994B-07FE64107367}"/>
              </a:ext>
            </a:extLst>
          </p:cNvPr>
          <p:cNvSpPr>
            <a:spLocks noGrp="1"/>
          </p:cNvSpPr>
          <p:nvPr>
            <p:ph type="sldNum" sz="quarter" idx="4294967295"/>
          </p:nvPr>
        </p:nvSpPr>
        <p:spPr>
          <a:xfrm>
            <a:off x="9448800" y="6356350"/>
            <a:ext cx="2743200" cy="365125"/>
          </a:xfrm>
        </p:spPr>
        <p:txBody>
          <a:bodyPr/>
          <a:lstStyle/>
          <a:p>
            <a:fld id="{A39E18A1-5388-48D7-9BA0-F6425AA8662B}" type="slidenum">
              <a:rPr lang="en-US" smtClean="0"/>
              <a:t>17</a:t>
            </a:fld>
            <a:endParaRPr lang="en-US" dirty="0"/>
          </a:p>
        </p:txBody>
      </p:sp>
    </p:spTree>
    <p:extLst>
      <p:ext uri="{BB962C8B-B14F-4D97-AF65-F5344CB8AC3E}">
        <p14:creationId xmlns:p14="http://schemas.microsoft.com/office/powerpoint/2010/main" val="1473838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CCECC7E9-2E10-4A47-828C-F26500C35585}"/>
              </a:ext>
            </a:extLst>
          </p:cNvPr>
          <p:cNvSpPr>
            <a:spLocks noGrp="1"/>
          </p:cNvSpPr>
          <p:nvPr>
            <p:ph type="title"/>
          </p:nvPr>
        </p:nvSpPr>
        <p:spPr/>
        <p:txBody>
          <a:bodyPr/>
          <a:lstStyle/>
          <a:p>
            <a:r>
              <a:rPr lang="en-US" dirty="0"/>
              <a:t>Welcome to Today’s Webinar</a:t>
            </a:r>
          </a:p>
        </p:txBody>
      </p:sp>
      <p:pic>
        <p:nvPicPr>
          <p:cNvPr id="87" name="Picture Placeholder 86" descr="Photo of Alixe Bonardi">
            <a:extLst>
              <a:ext uri="{FF2B5EF4-FFF2-40B4-BE49-F238E27FC236}">
                <a16:creationId xmlns:a16="http://schemas.microsoft.com/office/drawing/2014/main" id="{23AF912D-D160-4749-B9E6-42984DCC8D0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
        <p:nvSpPr>
          <p:cNvPr id="75" name="Text Placeholder 74">
            <a:extLst>
              <a:ext uri="{FF2B5EF4-FFF2-40B4-BE49-F238E27FC236}">
                <a16:creationId xmlns:a16="http://schemas.microsoft.com/office/drawing/2014/main" id="{7269483D-5C8B-4D74-AC7C-4FADFC73BAC9}"/>
              </a:ext>
            </a:extLst>
          </p:cNvPr>
          <p:cNvSpPr>
            <a:spLocks noGrp="1"/>
          </p:cNvSpPr>
          <p:nvPr>
            <p:ph type="body" sz="quarter" idx="15"/>
          </p:nvPr>
        </p:nvSpPr>
        <p:spPr>
          <a:xfrm>
            <a:off x="746757" y="4273285"/>
            <a:ext cx="2478024" cy="644533"/>
          </a:xfrm>
        </p:spPr>
        <p:txBody>
          <a:bodyPr/>
          <a:lstStyle/>
          <a:p>
            <a:r>
              <a:rPr lang="en-US" dirty="0"/>
              <a:t>Alixe Bonardi</a:t>
            </a:r>
          </a:p>
        </p:txBody>
      </p:sp>
      <p:sp>
        <p:nvSpPr>
          <p:cNvPr id="76" name="Text Placeholder 75">
            <a:extLst>
              <a:ext uri="{FF2B5EF4-FFF2-40B4-BE49-F238E27FC236}">
                <a16:creationId xmlns:a16="http://schemas.microsoft.com/office/drawing/2014/main" id="{09F7FEC2-3DCA-46B6-BED0-F114D2B9CF6F}"/>
              </a:ext>
            </a:extLst>
          </p:cNvPr>
          <p:cNvSpPr>
            <a:spLocks noGrp="1"/>
          </p:cNvSpPr>
          <p:nvPr>
            <p:ph type="body" sz="quarter" idx="16"/>
          </p:nvPr>
        </p:nvSpPr>
        <p:spPr/>
        <p:txBody>
          <a:bodyPr/>
          <a:lstStyle/>
          <a:p>
            <a:r>
              <a:rPr lang="en-US" dirty="0"/>
              <a:t>abonardi@hsri.org</a:t>
            </a:r>
          </a:p>
        </p:txBody>
      </p:sp>
      <p:sp>
        <p:nvSpPr>
          <p:cNvPr id="74" name="Text Placeholder 73">
            <a:extLst>
              <a:ext uri="{FF2B5EF4-FFF2-40B4-BE49-F238E27FC236}">
                <a16:creationId xmlns:a16="http://schemas.microsoft.com/office/drawing/2014/main" id="{CE7C5AFB-3F20-4BB1-9D28-7CCD51AFBB14}"/>
              </a:ext>
            </a:extLst>
          </p:cNvPr>
          <p:cNvSpPr>
            <a:spLocks noGrp="1"/>
          </p:cNvSpPr>
          <p:nvPr>
            <p:ph type="body" sz="quarter" idx="14"/>
          </p:nvPr>
        </p:nvSpPr>
        <p:spPr/>
        <p:txBody>
          <a:bodyPr/>
          <a:lstStyle/>
          <a:p>
            <a:r>
              <a:rPr lang="en-US" dirty="0"/>
              <a:t>NCAPPS Co-Director </a:t>
            </a:r>
            <a:br>
              <a:rPr lang="en-US" dirty="0"/>
            </a:br>
            <a:r>
              <a:rPr lang="en-US" dirty="0"/>
              <a:t>at HSRI</a:t>
            </a:r>
          </a:p>
        </p:txBody>
      </p:sp>
      <p:pic>
        <p:nvPicPr>
          <p:cNvPr id="95" name="Picture Placeholder 94" descr="Photo of Bevin Croft">
            <a:extLst>
              <a:ext uri="{FF2B5EF4-FFF2-40B4-BE49-F238E27FC236}">
                <a16:creationId xmlns:a16="http://schemas.microsoft.com/office/drawing/2014/main" id="{14642033-07B8-4C37-B2D1-CF463E56D4DC}"/>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a:stretch>
            <a:fillRect/>
          </a:stretch>
        </p:blipFill>
        <p:spPr/>
      </p:pic>
      <p:sp>
        <p:nvSpPr>
          <p:cNvPr id="78" name="Text Placeholder 77">
            <a:extLst>
              <a:ext uri="{FF2B5EF4-FFF2-40B4-BE49-F238E27FC236}">
                <a16:creationId xmlns:a16="http://schemas.microsoft.com/office/drawing/2014/main" id="{D68F4CEE-1FB8-4D7A-AD7B-ACC9D1011420}"/>
              </a:ext>
            </a:extLst>
          </p:cNvPr>
          <p:cNvSpPr>
            <a:spLocks noGrp="1"/>
          </p:cNvSpPr>
          <p:nvPr>
            <p:ph type="body" sz="quarter" idx="18"/>
          </p:nvPr>
        </p:nvSpPr>
        <p:spPr/>
        <p:txBody>
          <a:bodyPr/>
          <a:lstStyle/>
          <a:p>
            <a:r>
              <a:rPr lang="en-US" dirty="0"/>
              <a:t>Bevin Croft</a:t>
            </a:r>
          </a:p>
        </p:txBody>
      </p:sp>
      <p:sp>
        <p:nvSpPr>
          <p:cNvPr id="79" name="Text Placeholder 78">
            <a:extLst>
              <a:ext uri="{FF2B5EF4-FFF2-40B4-BE49-F238E27FC236}">
                <a16:creationId xmlns:a16="http://schemas.microsoft.com/office/drawing/2014/main" id="{27542A95-9610-4978-A859-02B758658375}"/>
              </a:ext>
            </a:extLst>
          </p:cNvPr>
          <p:cNvSpPr>
            <a:spLocks noGrp="1"/>
          </p:cNvSpPr>
          <p:nvPr>
            <p:ph type="body" sz="quarter" idx="19"/>
          </p:nvPr>
        </p:nvSpPr>
        <p:spPr/>
        <p:txBody>
          <a:bodyPr/>
          <a:lstStyle/>
          <a:p>
            <a:r>
              <a:rPr lang="en-US" dirty="0"/>
              <a:t>bcroft@hsri.org</a:t>
            </a:r>
          </a:p>
        </p:txBody>
      </p:sp>
      <p:sp>
        <p:nvSpPr>
          <p:cNvPr id="77" name="Text Placeholder 76">
            <a:extLst>
              <a:ext uri="{FF2B5EF4-FFF2-40B4-BE49-F238E27FC236}">
                <a16:creationId xmlns:a16="http://schemas.microsoft.com/office/drawing/2014/main" id="{9D0E44DC-F161-44BE-8905-335022F5150B}"/>
              </a:ext>
            </a:extLst>
          </p:cNvPr>
          <p:cNvSpPr>
            <a:spLocks noGrp="1"/>
          </p:cNvSpPr>
          <p:nvPr>
            <p:ph type="body" sz="quarter" idx="17"/>
          </p:nvPr>
        </p:nvSpPr>
        <p:spPr/>
        <p:txBody>
          <a:bodyPr/>
          <a:lstStyle/>
          <a:p>
            <a:r>
              <a:rPr lang="en-US" dirty="0"/>
              <a:t>NCAPPS Co-Director </a:t>
            </a:r>
            <a:br>
              <a:rPr lang="en-US" dirty="0"/>
            </a:br>
            <a:r>
              <a:rPr lang="en-US" dirty="0"/>
              <a:t>at HSRI</a:t>
            </a:r>
          </a:p>
        </p:txBody>
      </p:sp>
      <p:sp>
        <p:nvSpPr>
          <p:cNvPr id="2" name="Text Placeholder 1">
            <a:extLst>
              <a:ext uri="{FF2B5EF4-FFF2-40B4-BE49-F238E27FC236}">
                <a16:creationId xmlns:a16="http://schemas.microsoft.com/office/drawing/2014/main" id="{3E762BF3-1C29-4475-BC23-5A27660B083F}"/>
              </a:ext>
              <a:ext uri="{C183D7F6-B498-43B3-948B-1728B52AA6E4}">
                <adec:decorative xmlns:adec="http://schemas.microsoft.com/office/drawing/2017/decorative" val="1"/>
              </a:ext>
            </a:extLst>
          </p:cNvPr>
          <p:cNvSpPr>
            <a:spLocks noGrp="1"/>
          </p:cNvSpPr>
          <p:nvPr>
            <p:ph type="body" sz="quarter" idx="29"/>
          </p:nvPr>
        </p:nvSpPr>
        <p:spPr/>
        <p:txBody>
          <a:bodyPr vert="horz" lIns="182880" tIns="45720" rIns="182880" bIns="45720" rtlCol="0" anchor="t">
            <a:normAutofit lnSpcReduction="10000"/>
          </a:bodyPr>
          <a:lstStyle/>
          <a:p>
            <a:pPr marL="0" indent="0">
              <a:spcBef>
                <a:spcPts val="1200"/>
              </a:spcBef>
              <a:buNone/>
            </a:pPr>
            <a:r>
              <a:rPr lang="en-US" sz="2300" dirty="0"/>
              <a:t>Thank you for joining us to learn about how telehealth and house call visits are two approaches that have helped people with disabilities access health care while avoiding the challenges of leaving their home for healthcare.  </a:t>
            </a:r>
          </a:p>
          <a:p>
            <a:pPr marL="0" indent="0">
              <a:spcBef>
                <a:spcPts val="1200"/>
              </a:spcBef>
              <a:buNone/>
            </a:pPr>
            <a:r>
              <a:rPr lang="en-US" sz="2300" dirty="0"/>
              <a:t>This webinar series is sponsored by the National Center on Advancing Person-Centered Practices and Systems. NCAPPS is funded by the Administration for Community Living (ACL) and Centers for Medicare &amp; Medicaid Services (CMS). </a:t>
            </a:r>
          </a:p>
          <a:p>
            <a:pPr marL="0" indent="0">
              <a:spcBef>
                <a:spcPts val="1200"/>
              </a:spcBef>
              <a:buNone/>
            </a:pPr>
            <a:r>
              <a:rPr lang="en-US" sz="2300" dirty="0"/>
              <a:t>NCAPPS webinars are free and open to the public. </a:t>
            </a:r>
          </a:p>
          <a:p>
            <a:pPr marL="0" indent="0">
              <a:buNone/>
            </a:pPr>
            <a:endParaRPr lang="en-US" sz="2300" dirty="0"/>
          </a:p>
        </p:txBody>
      </p:sp>
      <p:sp>
        <p:nvSpPr>
          <p:cNvPr id="7" name="Slide Number Placeholder 6">
            <a:extLst>
              <a:ext uri="{FF2B5EF4-FFF2-40B4-BE49-F238E27FC236}">
                <a16:creationId xmlns:a16="http://schemas.microsoft.com/office/drawing/2014/main" id="{C27715FE-0F22-4662-B9A1-A5B4F1FFBC92}"/>
              </a:ext>
            </a:extLst>
          </p:cNvPr>
          <p:cNvSpPr>
            <a:spLocks noGrp="1"/>
          </p:cNvSpPr>
          <p:nvPr>
            <p:ph type="sldNum" sz="quarter" idx="28"/>
          </p:nvPr>
        </p:nvSpPr>
        <p:spPr/>
        <p:txBody>
          <a:bodyPr/>
          <a:lstStyle/>
          <a:p>
            <a:fld id="{A39E18A1-5388-48D7-9BA0-F6425AA8662B}" type="slidenum">
              <a:rPr lang="en-US" smtClean="0"/>
              <a:pPr/>
              <a:t>2</a:t>
            </a:fld>
            <a:endParaRPr lang="en-US" dirty="0"/>
          </a:p>
        </p:txBody>
      </p:sp>
    </p:spTree>
    <p:extLst>
      <p:ext uri="{BB962C8B-B14F-4D97-AF65-F5344CB8AC3E}">
        <p14:creationId xmlns:p14="http://schemas.microsoft.com/office/powerpoint/2010/main" val="3907374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mother and daughter smiling for the camera">
            <a:extLst>
              <a:ext uri="{FF2B5EF4-FFF2-40B4-BE49-F238E27FC236}">
                <a16:creationId xmlns:a16="http://schemas.microsoft.com/office/drawing/2014/main" id="{66BA6ACA-F675-4E9A-AD5D-0151119C4219}"/>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F7EFFB07-62B1-438B-8D24-FFC3ACCC1379}"/>
              </a:ext>
            </a:extLst>
          </p:cNvPr>
          <p:cNvSpPr>
            <a:spLocks noGrp="1"/>
          </p:cNvSpPr>
          <p:nvPr>
            <p:ph type="title" idx="4294967295"/>
          </p:nvPr>
        </p:nvSpPr>
        <p:spPr>
          <a:xfrm>
            <a:off x="420043" y="2556647"/>
            <a:ext cx="3821758" cy="1043409"/>
          </a:xfrm>
        </p:spPr>
        <p:txBody>
          <a:bodyPr vert="horz" lIns="91440" tIns="45720" rIns="91440" bIns="45720" rtlCol="0" anchor="ctr">
            <a:normAutofit fontScale="90000"/>
          </a:bodyPr>
          <a:lstStyle/>
          <a:p>
            <a:r>
              <a:rPr lang="en-US" sz="3600" dirty="0"/>
              <a:t>The goal of NCAPPS is to promote systems change that makes person-centered principles not just an aspiration but a reality in the lives of people across the lifespan. </a:t>
            </a:r>
          </a:p>
        </p:txBody>
      </p:sp>
      <p:sp>
        <p:nvSpPr>
          <p:cNvPr id="3" name="Slide Number Placeholder 2">
            <a:extLst>
              <a:ext uri="{FF2B5EF4-FFF2-40B4-BE49-F238E27FC236}">
                <a16:creationId xmlns:a16="http://schemas.microsoft.com/office/drawing/2014/main" id="{DE18C7C9-5E5B-41A5-9700-C9382EF3C64D}"/>
              </a:ext>
            </a:extLst>
          </p:cNvPr>
          <p:cNvSpPr>
            <a:spLocks noGrp="1"/>
          </p:cNvSpPr>
          <p:nvPr>
            <p:ph type="sldNum" sz="quarter" idx="18"/>
          </p:nvPr>
        </p:nvSpPr>
        <p:spPr/>
        <p:txBody>
          <a:bodyPr/>
          <a:lstStyle/>
          <a:p>
            <a:fld id="{A39E18A1-5388-48D7-9BA0-F6425AA8662B}" type="slidenum">
              <a:rPr lang="en-US" smtClean="0"/>
              <a:t>3</a:t>
            </a:fld>
            <a:endParaRPr lang="en-US" dirty="0"/>
          </a:p>
        </p:txBody>
      </p:sp>
    </p:spTree>
    <p:extLst>
      <p:ext uri="{BB962C8B-B14F-4D97-AF65-F5344CB8AC3E}">
        <p14:creationId xmlns:p14="http://schemas.microsoft.com/office/powerpoint/2010/main" val="2638641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C7B24C9-4D38-4B5C-9A30-53E8359437B1}"/>
              </a:ext>
            </a:extLst>
          </p:cNvPr>
          <p:cNvSpPr>
            <a:spLocks noGrp="1"/>
          </p:cNvSpPr>
          <p:nvPr>
            <p:ph type="title" idx="4294967295"/>
          </p:nvPr>
        </p:nvSpPr>
        <p:spPr>
          <a:xfrm>
            <a:off x="4965430" y="629268"/>
            <a:ext cx="6586491" cy="1286160"/>
          </a:xfrm>
        </p:spPr>
        <p:txBody>
          <a:bodyPr vert="horz" lIns="91440" tIns="45720" rIns="91440" bIns="45720" rtlCol="0" anchor="b">
            <a:normAutofit/>
          </a:bodyPr>
          <a:lstStyle/>
          <a:p>
            <a:r>
              <a:rPr lang="en-US" dirty="0"/>
              <a:t>Webinar Logistics</a:t>
            </a:r>
          </a:p>
        </p:txBody>
      </p:sp>
      <p:pic>
        <p:nvPicPr>
          <p:cNvPr id="12" name="Picture Placeholder 12" descr="A photo of a meeting with a presenter in the background and a woman in the foreground with her hand raised to ask a question">
            <a:extLst>
              <a:ext uri="{FF2B5EF4-FFF2-40B4-BE49-F238E27FC236}">
                <a16:creationId xmlns:a16="http://schemas.microsoft.com/office/drawing/2014/main" id="{5CE9F456-49E6-405D-AA91-24D22355F6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 y="0"/>
            <a:ext cx="4724400" cy="6858000"/>
          </a:xfrm>
          <a:prstGeom prst="rect">
            <a:avLst/>
          </a:prstGeom>
          <a:effectLst/>
        </p:spPr>
      </p:pic>
      <p:cxnSp>
        <p:nvCxnSpPr>
          <p:cNvPr id="17" name="Straight Connector 1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8A1E3"/>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9A0886EC-1503-47CE-9C59-5791D328E8C2}"/>
              </a:ext>
            </a:extLst>
          </p:cNvPr>
          <p:cNvSpPr>
            <a:spLocks noGrp="1"/>
          </p:cNvSpPr>
          <p:nvPr>
            <p:ph type="body" sz="quarter" idx="4294967295"/>
          </p:nvPr>
        </p:nvSpPr>
        <p:spPr>
          <a:xfrm>
            <a:off x="4965430" y="2222090"/>
            <a:ext cx="6586489" cy="3785419"/>
          </a:xfrm>
        </p:spPr>
        <p:txBody>
          <a:bodyPr vert="horz" lIns="91440" tIns="45720" rIns="91440" bIns="45720" rtlCol="0">
            <a:noAutofit/>
          </a:bodyPr>
          <a:lstStyle/>
          <a:p>
            <a:r>
              <a:rPr lang="en-US" sz="1800" dirty="0"/>
              <a:t>Participants will be muted during this webinar. You can use the </a:t>
            </a:r>
            <a:r>
              <a:rPr lang="en-US" sz="1800" b="1" dirty="0"/>
              <a:t>chat</a:t>
            </a:r>
            <a:r>
              <a:rPr lang="en-US" sz="1800" dirty="0"/>
              <a:t> feature in Zoom to post questions and communicate with the hosts. </a:t>
            </a:r>
          </a:p>
          <a:p>
            <a:r>
              <a:rPr lang="en-US" sz="1800" dirty="0"/>
              <a:t>Toward the end of the webinar, our speakers will have an opportunity to </a:t>
            </a:r>
            <a:r>
              <a:rPr lang="en-US" sz="1800" b="1" dirty="0"/>
              <a:t>respond to questions </a:t>
            </a:r>
            <a:r>
              <a:rPr lang="en-US" sz="1800" dirty="0"/>
              <a:t>that have been entered into </a:t>
            </a:r>
            <a:r>
              <a:rPr lang="en-US" sz="1800" b="1" dirty="0"/>
              <a:t>chat</a:t>
            </a:r>
            <a:r>
              <a:rPr lang="en-US" sz="1800" dirty="0"/>
              <a:t>.</a:t>
            </a:r>
          </a:p>
          <a:p>
            <a:r>
              <a:rPr lang="en-US" sz="1800" dirty="0"/>
              <a:t>The webinar will be captioned in English and Spanish. To access the Spanish captions, please use this link: </a:t>
            </a:r>
            <a:r>
              <a:rPr lang="en-US" sz="1800" dirty="0">
                <a:hlinkClick r:id="rId3"/>
              </a:rPr>
              <a:t>https://www.streamtext.net/player?event=HSRI</a:t>
            </a:r>
            <a:r>
              <a:rPr lang="en-US" sz="1800" dirty="0"/>
              <a:t> </a:t>
            </a:r>
          </a:p>
          <a:p>
            <a:r>
              <a:rPr lang="es-ES" sz="1800" dirty="0"/>
              <a:t>El seminario de web estará subtitulado en vivo en Inglés y Español. Para tener acceso a los subtítulos en Español, utilice este enlace: </a:t>
            </a:r>
            <a:r>
              <a:rPr lang="es-ES" sz="1800" dirty="0">
                <a:hlinkClick r:id="rId3"/>
              </a:rPr>
              <a:t>https://www.streamtext.net/player?event=HSRI</a:t>
            </a:r>
            <a:r>
              <a:rPr lang="es-ES" sz="1800" dirty="0"/>
              <a:t> </a:t>
            </a:r>
          </a:p>
          <a:p>
            <a:r>
              <a:rPr lang="en-US" sz="1800" dirty="0"/>
              <a:t>This live webinar includes polls and evaluation questions. Please be prepared to interact during polling times. </a:t>
            </a:r>
          </a:p>
        </p:txBody>
      </p:sp>
      <p:sp>
        <p:nvSpPr>
          <p:cNvPr id="7" name="Slide Number Placeholder 6">
            <a:extLst>
              <a:ext uri="{FF2B5EF4-FFF2-40B4-BE49-F238E27FC236}">
                <a16:creationId xmlns:a16="http://schemas.microsoft.com/office/drawing/2014/main" id="{2D724886-80D2-490F-8EA0-EDF219062DD8}"/>
              </a:ext>
            </a:extLst>
          </p:cNvPr>
          <p:cNvSpPr>
            <a:spLocks noGrp="1"/>
          </p:cNvSpPr>
          <p:nvPr>
            <p:ph type="sldNum" sz="quarter" idx="12"/>
          </p:nvPr>
        </p:nvSpPr>
        <p:spPr>
          <a:xfrm>
            <a:off x="10167042" y="6356350"/>
            <a:ext cx="1186758" cy="365125"/>
          </a:xfrm>
        </p:spPr>
        <p:txBody>
          <a:bodyPr vert="horz" lIns="91440" tIns="45720" rIns="91440" bIns="45720" rtlCol="0" anchor="ctr">
            <a:normAutofit/>
          </a:bodyPr>
          <a:lstStyle/>
          <a:p>
            <a:pPr>
              <a:spcAft>
                <a:spcPts val="600"/>
              </a:spcAft>
              <a:defRPr/>
            </a:pPr>
            <a:fld id="{A39E18A1-5388-48D7-9BA0-F6425AA8662B}" type="slidenum">
              <a:rPr lang="en-US">
                <a:solidFill>
                  <a:prstClr val="black">
                    <a:tint val="75000"/>
                  </a:prstClr>
                </a:solidFill>
                <a:latin typeface="Calibri" panose="020F0502020204030204"/>
              </a:rPr>
              <a:pPr>
                <a:spcAft>
                  <a:spcPts val="600"/>
                </a:spcAft>
                <a:defRPr/>
              </a:pPr>
              <a:t>4</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955004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C7B24C9-4D38-4B5C-9A30-53E8359437B1}"/>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dirty="0"/>
              <a:t>Feedback and Follow-Up</a:t>
            </a:r>
          </a:p>
        </p:txBody>
      </p:sp>
      <p:pic>
        <p:nvPicPr>
          <p:cNvPr id="9" name="Picture Placeholder 12" descr="A photo of a person typing on a laptop that is balanced on his lap&#10;">
            <a:extLst>
              <a:ext uri="{FF2B5EF4-FFF2-40B4-BE49-F238E27FC236}">
                <a16:creationId xmlns:a16="http://schemas.microsoft.com/office/drawing/2014/main" id="{C5CD69AB-A58E-4AE1-BC52-CEA00DD6B138}"/>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062951" y="0"/>
            <a:ext cx="5797183" cy="6858000"/>
          </a:xfrm>
          <a:prstGeom prst="rect">
            <a:avLst/>
          </a:prstGeom>
          <a:ln>
            <a:solidFill>
              <a:schemeClr val="accent1"/>
            </a:solidFill>
          </a:ln>
          <a:effectLst/>
        </p:spPr>
      </p:pic>
      <p:cxnSp>
        <p:nvCxnSpPr>
          <p:cNvPr id="23" name="Straight Connector 2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8A1E3"/>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9A0886EC-1503-47CE-9C59-5791D328E8C2}"/>
              </a:ext>
            </a:extLst>
          </p:cNvPr>
          <p:cNvSpPr>
            <a:spLocks noGrp="1"/>
          </p:cNvSpPr>
          <p:nvPr>
            <p:ph type="body" sz="quarter" idx="10"/>
          </p:nvPr>
        </p:nvSpPr>
        <p:spPr>
          <a:xfrm>
            <a:off x="4965431" y="2438400"/>
            <a:ext cx="6586489" cy="3785419"/>
          </a:xfrm>
        </p:spPr>
        <p:txBody>
          <a:bodyPr vert="horz" lIns="91440" tIns="45720" rIns="91440" bIns="45720" rtlCol="0">
            <a:normAutofit/>
          </a:bodyPr>
          <a:lstStyle/>
          <a:p>
            <a:pPr>
              <a:lnSpc>
                <a:spcPct val="90000"/>
              </a:lnSpc>
            </a:pPr>
            <a:r>
              <a:rPr lang="en-US" sz="2100" dirty="0"/>
              <a:t>After the webinar, you can send follow-up questions and feedback about the webinar to </a:t>
            </a:r>
            <a:r>
              <a:rPr lang="en-US" sz="2100" dirty="0">
                <a:hlinkClick r:id="rId3"/>
              </a:rPr>
              <a:t>NCAPPS@hsri.org</a:t>
            </a:r>
            <a:r>
              <a:rPr lang="en-US" sz="2100" dirty="0"/>
              <a:t>.</a:t>
            </a:r>
          </a:p>
          <a:p>
            <a:pPr marL="0" indent="0">
              <a:lnSpc>
                <a:spcPct val="90000"/>
              </a:lnSpc>
              <a:buNone/>
            </a:pPr>
            <a:br>
              <a:rPr lang="en-US" sz="2100" dirty="0"/>
            </a:br>
            <a:r>
              <a:rPr lang="en-US" sz="2100" dirty="0"/>
              <a:t>(Please note that this email address is not monitored during the webinar.)</a:t>
            </a:r>
          </a:p>
          <a:p>
            <a:pPr>
              <a:lnSpc>
                <a:spcPct val="90000"/>
              </a:lnSpc>
            </a:pPr>
            <a:r>
              <a:rPr lang="en-US" sz="2100" dirty="0"/>
              <a:t>The recorded webinar, along with a pdf version of the slides and a Plain Language summary, will be available within two weeks at NCAPPS.acl.gov. We will also include questions and responses in the materials that are posted following the webinar.</a:t>
            </a:r>
          </a:p>
        </p:txBody>
      </p:sp>
      <p:sp>
        <p:nvSpPr>
          <p:cNvPr id="7" name="Slide Number Placeholder 6">
            <a:extLst>
              <a:ext uri="{FF2B5EF4-FFF2-40B4-BE49-F238E27FC236}">
                <a16:creationId xmlns:a16="http://schemas.microsoft.com/office/drawing/2014/main" id="{2D724886-80D2-490F-8EA0-EDF219062DD8}"/>
              </a:ext>
            </a:extLst>
          </p:cNvPr>
          <p:cNvSpPr>
            <a:spLocks noGrp="1"/>
          </p:cNvSpPr>
          <p:nvPr>
            <p:ph type="sldNum" sz="quarter" idx="13"/>
          </p:nvPr>
        </p:nvSpPr>
        <p:spPr>
          <a:xfrm>
            <a:off x="10167042" y="6356350"/>
            <a:ext cx="1186758" cy="365125"/>
          </a:xfrm>
        </p:spPr>
        <p:txBody>
          <a:bodyPr vert="horz" lIns="91440" tIns="45720" rIns="91440" bIns="45720" rtlCol="0" anchor="ctr">
            <a:normAutofit/>
          </a:bodyPr>
          <a:lstStyle/>
          <a:p>
            <a:pPr>
              <a:spcAft>
                <a:spcPts val="600"/>
              </a:spcAft>
              <a:defRPr/>
            </a:pPr>
            <a:fld id="{A39E18A1-5388-48D7-9BA0-F6425AA8662B}" type="slidenum">
              <a:rPr lang="en-US">
                <a:solidFill>
                  <a:prstClr val="black">
                    <a:tint val="75000"/>
                  </a:prstClr>
                </a:solidFill>
                <a:latin typeface="Calibri" panose="020F0502020204030204"/>
              </a:rPr>
              <a:pPr>
                <a:spcAft>
                  <a:spcPts val="600"/>
                </a:spcAft>
                <a:defRPr/>
              </a:pPr>
              <a:t>5</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788750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805929-51BB-4162-9750-C09FC2B63227}"/>
              </a:ext>
            </a:extLst>
          </p:cNvPr>
          <p:cNvSpPr>
            <a:spLocks noGrp="1"/>
          </p:cNvSpPr>
          <p:nvPr>
            <p:ph type="title"/>
          </p:nvPr>
        </p:nvSpPr>
        <p:spPr>
          <a:xfrm>
            <a:off x="0" y="-1101"/>
            <a:ext cx="12192000" cy="974426"/>
          </a:xfrm>
        </p:spPr>
        <p:txBody>
          <a:bodyPr/>
          <a:lstStyle/>
          <a:p>
            <a:pPr algn="ctr"/>
            <a:r>
              <a:rPr lang="en-US" b="1" dirty="0">
                <a:latin typeface="Arial" panose="020B0604020202020204" pitchFamily="34" charset="0"/>
                <a:cs typeface="Arial" panose="020B0604020202020204" pitchFamily="34" charset="0"/>
              </a:rPr>
              <a:t>Who’s Here?</a:t>
            </a:r>
          </a:p>
        </p:txBody>
      </p:sp>
      <p:sp>
        <p:nvSpPr>
          <p:cNvPr id="3" name="Text Placeholder 2">
            <a:extLst>
              <a:ext uri="{FF2B5EF4-FFF2-40B4-BE49-F238E27FC236}">
                <a16:creationId xmlns:a16="http://schemas.microsoft.com/office/drawing/2014/main" id="{82298D18-109B-465A-8894-F0E4E5C9F625}"/>
              </a:ext>
            </a:extLst>
          </p:cNvPr>
          <p:cNvSpPr>
            <a:spLocks noGrp="1"/>
          </p:cNvSpPr>
          <p:nvPr>
            <p:ph type="body" sz="quarter" idx="10"/>
          </p:nvPr>
        </p:nvSpPr>
        <p:spPr>
          <a:xfrm>
            <a:off x="326496" y="1067410"/>
            <a:ext cx="11539007" cy="1311458"/>
          </a:xfrm>
        </p:spPr>
        <p:txBody>
          <a:bodyPr anchor="ctr">
            <a:normAutofit/>
          </a:bodyPr>
          <a:lstStyle/>
          <a:p>
            <a:pPr marL="0" indent="0" algn="ctr">
              <a:spcBef>
                <a:spcPts val="600"/>
              </a:spcBef>
              <a:spcAft>
                <a:spcPts val="600"/>
              </a:spcAft>
              <a:buNone/>
            </a:pPr>
            <a:r>
              <a:rPr lang="en-US" sz="3200" b="1" dirty="0">
                <a:latin typeface="Arial" panose="020B0604020202020204" pitchFamily="34" charset="0"/>
                <a:cs typeface="Arial" panose="020B0604020202020204" pitchFamily="34" charset="0"/>
              </a:rPr>
              <a:t>“In what role(s) do you self-identify? Select all that apply.”</a:t>
            </a:r>
          </a:p>
        </p:txBody>
      </p:sp>
      <p:sp>
        <p:nvSpPr>
          <p:cNvPr id="4" name="TextBox 3">
            <a:extLst>
              <a:ext uri="{FF2B5EF4-FFF2-40B4-BE49-F238E27FC236}">
                <a16:creationId xmlns:a16="http://schemas.microsoft.com/office/drawing/2014/main" id="{DFB1BB4F-60F2-415C-AF0B-9FE56EE695A1}"/>
              </a:ext>
            </a:extLst>
          </p:cNvPr>
          <p:cNvSpPr txBox="1"/>
          <p:nvPr/>
        </p:nvSpPr>
        <p:spPr>
          <a:xfrm>
            <a:off x="741947" y="2299699"/>
            <a:ext cx="11094318" cy="4401205"/>
          </a:xfrm>
          <a:prstGeom prst="rect">
            <a:avLst/>
          </a:prstGeom>
          <a:noFill/>
        </p:spPr>
        <p:txBody>
          <a:bodyPr wrap="square" numCol="2" rtlCol="0">
            <a:spAutoFit/>
          </a:bodyPr>
          <a:lstStyle/>
          <a:p>
            <a:pPr marL="457200" marR="0" lvl="0" indent="-457200" algn="l" defTabSz="881063" rtl="0" eaLnBrk="1" fontAlgn="auto" latinLnBrk="0" hangingPunct="1">
              <a:lnSpc>
                <a:spcPct val="100000"/>
              </a:lnSpc>
              <a:spcBef>
                <a:spcPts val="600"/>
              </a:spcBef>
              <a:spcAft>
                <a:spcPts val="60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Person with a disability/person who uses long-term services and supports</a:t>
            </a:r>
          </a:p>
          <a:p>
            <a:pPr marL="457200" marR="0" lvl="0" indent="-457200" algn="l" defTabSz="881063" rtl="0" eaLnBrk="1" fontAlgn="auto" latinLnBrk="0" hangingPunct="1">
              <a:lnSpc>
                <a:spcPct val="100000"/>
              </a:lnSpc>
              <a:spcBef>
                <a:spcPts val="600"/>
              </a:spcBef>
              <a:spcAft>
                <a:spcPts val="60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Family member/loved one of a person who uses long-term </a:t>
            </a:r>
            <a:r>
              <a:rPr lang="en-US" sz="2400" dirty="0">
                <a:solidFill>
                  <a:prstClr val="black"/>
                </a:solidFill>
                <a:latin typeface="Arial" panose="020B0604020202020204" pitchFamily="34" charset="0"/>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services and supports</a:t>
            </a:r>
          </a:p>
          <a:p>
            <a:pPr marL="457200" marR="0" lvl="0" indent="-457200" algn="l" defTabSz="881063" rtl="0" eaLnBrk="1" fontAlgn="auto" latinLnBrk="0" hangingPunct="1">
              <a:lnSpc>
                <a:spcPct val="100000"/>
              </a:lnSpc>
              <a:spcBef>
                <a:spcPts val="600"/>
              </a:spcBef>
              <a:spcAft>
                <a:spcPts val="600"/>
              </a:spcAft>
              <a:buClrTx/>
              <a:buSzTx/>
              <a:buFont typeface="+mj-lt"/>
              <a:buAutoNum type="arabicPeriod"/>
              <a:tabLst>
                <a:tab pos="4745038" algn="l"/>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Self-advocate/advocate</a:t>
            </a:r>
          </a:p>
          <a:p>
            <a:pPr marL="457200" marR="0" lvl="0" indent="-457200" algn="l" defTabSz="881063" rtl="0" eaLnBrk="1" fontAlgn="auto" latinLnBrk="0" hangingPunct="1">
              <a:lnSpc>
                <a:spcPct val="100000"/>
              </a:lnSpc>
              <a:spcBef>
                <a:spcPts val="600"/>
              </a:spcBef>
              <a:spcAft>
                <a:spcPts val="60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Peer specialist/peer mentor</a:t>
            </a:r>
          </a:p>
          <a:p>
            <a:pPr marL="457200" marR="0" lvl="0" indent="-457200" algn="l" defTabSz="881063" rtl="0" eaLnBrk="1" fontAlgn="auto" latinLnBrk="0" hangingPunct="1">
              <a:lnSpc>
                <a:spcPct val="100000"/>
              </a:lnSpc>
              <a:spcBef>
                <a:spcPts val="600"/>
              </a:spcBef>
              <a:spcAft>
                <a:spcPts val="60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Social worker, counselor, or care manager</a:t>
            </a:r>
          </a:p>
          <a:p>
            <a:pPr marL="630237" marR="0" lvl="0" indent="-4572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Researcher/analyst</a:t>
            </a:r>
          </a:p>
          <a:p>
            <a:pPr marL="630237" marR="0" lvl="0" indent="-4572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Community or faith-based service provider organization employee</a:t>
            </a:r>
          </a:p>
          <a:p>
            <a:pPr marL="630237"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Government employee (federal, state, tribal, or municipal)</a:t>
            </a:r>
          </a:p>
          <a:p>
            <a:pPr marL="630237"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a:solidFill>
                  <a:prstClr val="black"/>
                </a:solidFill>
                <a:latin typeface="Arial" panose="020B0604020202020204" pitchFamily="34" charset="0"/>
                <a:cs typeface="Arial" panose="020B0604020202020204" pitchFamily="34" charset="0"/>
              </a:rPr>
              <a:t>Hospital/hospital-affiliated clinic employee</a:t>
            </a:r>
          </a:p>
          <a:p>
            <a:pPr marL="630237"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a:solidFill>
                  <a:prstClr val="black"/>
                </a:solidFill>
                <a:latin typeface="Arial" panose="020B0604020202020204" pitchFamily="34" charset="0"/>
                <a:cs typeface="Arial" panose="020B0604020202020204" pitchFamily="34" charset="0"/>
              </a:rPr>
              <a:t>HMO/managed care organization employee</a:t>
            </a:r>
          </a:p>
        </p:txBody>
      </p:sp>
      <p:sp>
        <p:nvSpPr>
          <p:cNvPr id="2" name="Slide Number Placeholder 1">
            <a:extLst>
              <a:ext uri="{FF2B5EF4-FFF2-40B4-BE49-F238E27FC236}">
                <a16:creationId xmlns:a16="http://schemas.microsoft.com/office/drawing/2014/main" id="{DAF475D6-1C85-421A-BBCE-70D17EA46128}"/>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E18A1-5388-48D7-9BA0-F6425AA866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42660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3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A3E210-4235-4A4A-962E-AFE18AE8E91C}"/>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latin typeface="+mj-lt"/>
                <a:ea typeface="+mj-ea"/>
                <a:cs typeface="+mj-cs"/>
              </a:rPr>
              <a:t>Meet Our Speakers</a:t>
            </a:r>
          </a:p>
        </p:txBody>
      </p:sp>
      <p:pic>
        <p:nvPicPr>
          <p:cNvPr id="5" name="Picture 4" descr="Gallery picture of panelists for this webinar from left to right. Dr. Clarissa Kripke; Tawara Goode, Dr. Vincent Siasoco; Robert A. Baldor, MD; Sarah Blahovec; Nicole LeBlac">
            <a:extLst>
              <a:ext uri="{FF2B5EF4-FFF2-40B4-BE49-F238E27FC236}">
                <a16:creationId xmlns:a16="http://schemas.microsoft.com/office/drawing/2014/main" id="{FB2D3245-9F60-4911-883D-6F25F97442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6312" y="1845426"/>
            <a:ext cx="8856323" cy="4450303"/>
          </a:xfrm>
          <a:prstGeom prst="rect">
            <a:avLst/>
          </a:prstGeom>
        </p:spPr>
      </p:pic>
      <p:sp>
        <p:nvSpPr>
          <p:cNvPr id="4" name="Slide Number Placeholder 3">
            <a:extLst>
              <a:ext uri="{FF2B5EF4-FFF2-40B4-BE49-F238E27FC236}">
                <a16:creationId xmlns:a16="http://schemas.microsoft.com/office/drawing/2014/main" id="{5536FAEA-C1D4-4258-A327-86F2A5BBA4BD}"/>
              </a:ext>
            </a:extLst>
          </p:cNvPr>
          <p:cNvSpPr>
            <a:spLocks noGrp="1"/>
          </p:cNvSpPr>
          <p:nvPr>
            <p:ph type="sldNum" sz="quarter" idx="13"/>
          </p:nvPr>
        </p:nvSpPr>
        <p:spPr>
          <a:xfrm>
            <a:off x="8610600" y="6356350"/>
            <a:ext cx="2743200" cy="365125"/>
          </a:xfrm>
        </p:spPr>
        <p:txBody>
          <a:bodyPr vert="horz" lIns="91440" tIns="45720" rIns="91440" bIns="45720" rtlCol="0" anchor="ctr">
            <a:normAutofit/>
          </a:bodyPr>
          <a:lstStyle/>
          <a:p>
            <a:pPr>
              <a:spcAft>
                <a:spcPts val="600"/>
              </a:spcAft>
            </a:pPr>
            <a:fld id="{A39E18A1-5388-48D7-9BA0-F6425AA8662B}" type="slidenum">
              <a:rPr lang="en-US" smtClean="0"/>
              <a:pPr>
                <a:spcAft>
                  <a:spcPts val="600"/>
                </a:spcAft>
              </a:pPr>
              <a:t>7</a:t>
            </a:fld>
            <a:endParaRPr lang="en-US"/>
          </a:p>
        </p:txBody>
      </p:sp>
    </p:spTree>
    <p:extLst>
      <p:ext uri="{BB962C8B-B14F-4D97-AF65-F5344CB8AC3E}">
        <p14:creationId xmlns:p14="http://schemas.microsoft.com/office/powerpoint/2010/main" val="3534714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C5856-DCF5-4A7A-A576-374F663185EF}"/>
              </a:ext>
            </a:extLst>
          </p:cNvPr>
          <p:cNvSpPr>
            <a:spLocks noGrp="1"/>
          </p:cNvSpPr>
          <p:nvPr>
            <p:ph type="title"/>
          </p:nvPr>
        </p:nvSpPr>
        <p:spPr/>
        <p:txBody>
          <a:bodyPr/>
          <a:lstStyle/>
          <a:p>
            <a:r>
              <a:rPr lang="en-US" dirty="0"/>
              <a:t>Impacts of the Pandemic on Healthcare</a:t>
            </a:r>
          </a:p>
        </p:txBody>
      </p:sp>
      <p:pic>
        <p:nvPicPr>
          <p:cNvPr id="6" name="Picture 5" descr="Picture of panelist Nicole LeBlanc speaking into a microphone.">
            <a:extLst>
              <a:ext uri="{FF2B5EF4-FFF2-40B4-BE49-F238E27FC236}">
                <a16:creationId xmlns:a16="http://schemas.microsoft.com/office/drawing/2014/main" id="{F35931FB-994B-4649-BC40-3ADD214220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265" y="1675800"/>
            <a:ext cx="1762319" cy="1762319"/>
          </a:xfrm>
          <a:prstGeom prst="rect">
            <a:avLst/>
          </a:prstGeom>
        </p:spPr>
      </p:pic>
      <p:pic>
        <p:nvPicPr>
          <p:cNvPr id="7" name="Picture 6" descr="Picture of speaker Sarah Blahovec whose brown hair is pulled in an updo. She is wearing a green cardigan, navy top, and necklace.">
            <a:extLst>
              <a:ext uri="{FF2B5EF4-FFF2-40B4-BE49-F238E27FC236}">
                <a16:creationId xmlns:a16="http://schemas.microsoft.com/office/drawing/2014/main" id="{AAD93FD3-6CD6-44FE-BEC8-BC602692A5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264" y="3672378"/>
            <a:ext cx="1762319" cy="1752582"/>
          </a:xfrm>
          <a:prstGeom prst="rect">
            <a:avLst/>
          </a:prstGeom>
        </p:spPr>
      </p:pic>
      <p:sp>
        <p:nvSpPr>
          <p:cNvPr id="3" name="Text Placeholder 2">
            <a:extLst>
              <a:ext uri="{FF2B5EF4-FFF2-40B4-BE49-F238E27FC236}">
                <a16:creationId xmlns:a16="http://schemas.microsoft.com/office/drawing/2014/main" id="{EFE07FAD-3226-4933-86A1-CE51C3FBA85F}"/>
              </a:ext>
            </a:extLst>
          </p:cNvPr>
          <p:cNvSpPr>
            <a:spLocks noGrp="1"/>
          </p:cNvSpPr>
          <p:nvPr>
            <p:ph type="body" sz="quarter" idx="10"/>
          </p:nvPr>
        </p:nvSpPr>
        <p:spPr>
          <a:xfrm>
            <a:off x="2899204" y="1670779"/>
            <a:ext cx="8926512" cy="4003198"/>
          </a:xfrm>
        </p:spPr>
        <p:txBody>
          <a:bodyPr>
            <a:normAutofit/>
          </a:bodyPr>
          <a:lstStyle/>
          <a:p>
            <a:pPr>
              <a:lnSpc>
                <a:spcPct val="105000"/>
              </a:lnSpc>
            </a:pPr>
            <a:r>
              <a:rPr lang="en-US" sz="2800" dirty="0">
                <a:solidFill>
                  <a:srgbClr val="000000"/>
                </a:solidFill>
              </a:rPr>
              <a:t>Telehealth is becoming more accepted. Prior to COVID there was resistance on telehealth and if quality of care could be upheld in a virtual way.</a:t>
            </a:r>
          </a:p>
          <a:p>
            <a:pPr>
              <a:lnSpc>
                <a:spcPct val="105000"/>
              </a:lnSpc>
            </a:pPr>
            <a:r>
              <a:rPr lang="en-US" sz="2800" dirty="0">
                <a:solidFill>
                  <a:srgbClr val="000000"/>
                </a:solidFill>
              </a:rPr>
              <a:t>Independent doctors are going bankrupt and moving to large scale medical practices. The era of  the sole practitioner is over!</a:t>
            </a:r>
          </a:p>
          <a:p>
            <a:pPr>
              <a:lnSpc>
                <a:spcPct val="105000"/>
              </a:lnSpc>
            </a:pPr>
            <a:r>
              <a:rPr lang="en-US" sz="2800" dirty="0">
                <a:solidFill>
                  <a:srgbClr val="000000"/>
                </a:solidFill>
              </a:rPr>
              <a:t>Major decline in preventive healthcare and visits for chronic health issues due to fear of COVID.</a:t>
            </a:r>
          </a:p>
        </p:txBody>
      </p:sp>
      <p:sp>
        <p:nvSpPr>
          <p:cNvPr id="5" name="TextBox 4">
            <a:extLst>
              <a:ext uri="{FF2B5EF4-FFF2-40B4-BE49-F238E27FC236}">
                <a16:creationId xmlns:a16="http://schemas.microsoft.com/office/drawing/2014/main" id="{34FF577C-D679-4DBA-850A-C86F8353F915}"/>
              </a:ext>
            </a:extLst>
          </p:cNvPr>
          <p:cNvSpPr txBox="1"/>
          <p:nvPr/>
        </p:nvSpPr>
        <p:spPr>
          <a:xfrm>
            <a:off x="947640" y="6047970"/>
            <a:ext cx="10296719" cy="707886"/>
          </a:xfrm>
          <a:prstGeom prst="rect">
            <a:avLst/>
          </a:prstGeom>
          <a:noFill/>
        </p:spPr>
        <p:txBody>
          <a:bodyPr wrap="square" rtlCol="0">
            <a:spAutoFit/>
          </a:bodyPr>
          <a:lstStyle/>
          <a:p>
            <a:r>
              <a:rPr lang="en-US" sz="1100" dirty="0">
                <a:effectLst/>
              </a:rPr>
              <a:t>LeBlanc, N. (2021, November). </a:t>
            </a:r>
            <a:r>
              <a:rPr lang="en-US" sz="1100" i="1" dirty="0">
                <a:effectLst/>
              </a:rPr>
              <a:t>Removing Barriers to Healthcare: A New Era for House Calls?</a:t>
            </a:r>
            <a:r>
              <a:rPr lang="en-US" sz="1100" dirty="0">
                <a:effectLst/>
              </a:rPr>
              <a:t> National Center on Advancing Person-Centered Practices and Systems. Retrieved from </a:t>
            </a:r>
            <a:r>
              <a:rPr lang="en-US" sz="1100" dirty="0">
                <a:effectLst/>
                <a:hlinkClick r:id="rId4"/>
              </a:rPr>
              <a:t>https://ncapps.acl.gov/docs/Resources/Removing%20Barriers%20to%20Healthcare%20A%20New%20Era%20for%20House%20Calls%20Accessible%20Edited.pdf</a:t>
            </a:r>
            <a:r>
              <a:rPr lang="en-US" sz="1100" dirty="0">
                <a:effectLst/>
              </a:rPr>
              <a:t>  </a:t>
            </a:r>
          </a:p>
          <a:p>
            <a:endParaRPr lang="en-US" dirty="0"/>
          </a:p>
        </p:txBody>
      </p:sp>
      <p:sp>
        <p:nvSpPr>
          <p:cNvPr id="4" name="Slide Number Placeholder 3">
            <a:extLst>
              <a:ext uri="{FF2B5EF4-FFF2-40B4-BE49-F238E27FC236}">
                <a16:creationId xmlns:a16="http://schemas.microsoft.com/office/drawing/2014/main" id="{C3347448-7DB5-4550-948F-7E588585FEA8}"/>
              </a:ext>
            </a:extLst>
          </p:cNvPr>
          <p:cNvSpPr>
            <a:spLocks noGrp="1"/>
          </p:cNvSpPr>
          <p:nvPr>
            <p:ph type="sldNum" sz="quarter" idx="13"/>
          </p:nvPr>
        </p:nvSpPr>
        <p:spPr/>
        <p:txBody>
          <a:bodyPr/>
          <a:lstStyle/>
          <a:p>
            <a:fld id="{A39E18A1-5388-48D7-9BA0-F6425AA8662B}" type="slidenum">
              <a:rPr lang="en-US" smtClean="0"/>
              <a:t>8</a:t>
            </a:fld>
            <a:endParaRPr lang="en-US" dirty="0"/>
          </a:p>
        </p:txBody>
      </p:sp>
    </p:spTree>
    <p:extLst>
      <p:ext uri="{BB962C8B-B14F-4D97-AF65-F5344CB8AC3E}">
        <p14:creationId xmlns:p14="http://schemas.microsoft.com/office/powerpoint/2010/main" val="2848174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3FF02-362C-421C-B0F6-35F99B6A7D35}"/>
              </a:ext>
            </a:extLst>
          </p:cNvPr>
          <p:cNvSpPr>
            <a:spLocks noGrp="1"/>
          </p:cNvSpPr>
          <p:nvPr>
            <p:ph type="title"/>
          </p:nvPr>
        </p:nvSpPr>
        <p:spPr/>
        <p:txBody>
          <a:bodyPr/>
          <a:lstStyle/>
          <a:p>
            <a:r>
              <a:rPr lang="en-US" dirty="0"/>
              <a:t>Pandemic Lessons Learned</a:t>
            </a:r>
          </a:p>
        </p:txBody>
      </p:sp>
      <p:pic>
        <p:nvPicPr>
          <p:cNvPr id="6" name="Picture 5" descr="Picture of panelist Nicole LeBlanc speaking into a microphone.">
            <a:extLst>
              <a:ext uri="{FF2B5EF4-FFF2-40B4-BE49-F238E27FC236}">
                <a16:creationId xmlns:a16="http://schemas.microsoft.com/office/drawing/2014/main" id="{14DC7604-EFA2-41E4-B864-7CBCA8F706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265" y="1675800"/>
            <a:ext cx="1762319" cy="1762319"/>
          </a:xfrm>
          <a:prstGeom prst="rect">
            <a:avLst/>
          </a:prstGeom>
        </p:spPr>
      </p:pic>
      <p:pic>
        <p:nvPicPr>
          <p:cNvPr id="7" name="Picture 6" descr="Picture of speaker Sarah Blahovec whose brown hair is pulled in an updo. She is wearing a green cardigan, navy top, and necklace.">
            <a:extLst>
              <a:ext uri="{FF2B5EF4-FFF2-40B4-BE49-F238E27FC236}">
                <a16:creationId xmlns:a16="http://schemas.microsoft.com/office/drawing/2014/main" id="{3793B0D0-D65F-44E7-8FB0-7F91FC69FE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264" y="3672378"/>
            <a:ext cx="1762319" cy="1752582"/>
          </a:xfrm>
          <a:prstGeom prst="rect">
            <a:avLst/>
          </a:prstGeom>
        </p:spPr>
      </p:pic>
      <p:sp>
        <p:nvSpPr>
          <p:cNvPr id="3" name="Text Placeholder 2">
            <a:extLst>
              <a:ext uri="{FF2B5EF4-FFF2-40B4-BE49-F238E27FC236}">
                <a16:creationId xmlns:a16="http://schemas.microsoft.com/office/drawing/2014/main" id="{57A361EE-0ED3-4544-BF7D-E1E22A1A1271}"/>
              </a:ext>
            </a:extLst>
          </p:cNvPr>
          <p:cNvSpPr>
            <a:spLocks noGrp="1"/>
          </p:cNvSpPr>
          <p:nvPr>
            <p:ph type="body" sz="quarter" idx="10"/>
          </p:nvPr>
        </p:nvSpPr>
        <p:spPr>
          <a:xfrm>
            <a:off x="2869223" y="1509105"/>
            <a:ext cx="8926512" cy="4384675"/>
          </a:xfrm>
        </p:spPr>
        <p:txBody>
          <a:bodyPr>
            <a:normAutofit fontScale="92500" lnSpcReduction="20000"/>
          </a:bodyPr>
          <a:lstStyle/>
          <a:p>
            <a:pPr>
              <a:lnSpc>
                <a:spcPct val="125000"/>
              </a:lnSpc>
            </a:pPr>
            <a:r>
              <a:rPr lang="en-US" sz="2800" dirty="0"/>
              <a:t>The healthcare challenges people with developmental disabilities and their families face on a regular basis are enormous and need to be highlighted.</a:t>
            </a:r>
          </a:p>
          <a:p>
            <a:pPr>
              <a:lnSpc>
                <a:spcPct val="125000"/>
              </a:lnSpc>
            </a:pPr>
            <a:r>
              <a:rPr lang="en-US" sz="2800" dirty="0"/>
              <a:t>The time is now for us to build a society and healthcare system that plans for disability and is accommodating to our unique needs. If we all live long enough, we will all join the disability club. </a:t>
            </a:r>
          </a:p>
          <a:p>
            <a:pPr>
              <a:lnSpc>
                <a:spcPct val="125000"/>
              </a:lnSpc>
            </a:pPr>
            <a:r>
              <a:rPr lang="en-US" sz="2800" dirty="0"/>
              <a:t>So, the time is now for us to build a society and healthcare system that plans to live with disabilities in the 21st century.</a:t>
            </a:r>
          </a:p>
        </p:txBody>
      </p:sp>
      <p:sp>
        <p:nvSpPr>
          <p:cNvPr id="5" name="TextBox 4">
            <a:extLst>
              <a:ext uri="{FF2B5EF4-FFF2-40B4-BE49-F238E27FC236}">
                <a16:creationId xmlns:a16="http://schemas.microsoft.com/office/drawing/2014/main" id="{C2F62684-B03A-402B-95CA-3171F17FF138}"/>
              </a:ext>
            </a:extLst>
          </p:cNvPr>
          <p:cNvSpPr txBox="1"/>
          <p:nvPr/>
        </p:nvSpPr>
        <p:spPr>
          <a:xfrm>
            <a:off x="947640" y="6047970"/>
            <a:ext cx="10296719" cy="707886"/>
          </a:xfrm>
          <a:prstGeom prst="rect">
            <a:avLst/>
          </a:prstGeom>
          <a:noFill/>
        </p:spPr>
        <p:txBody>
          <a:bodyPr wrap="square" rtlCol="0">
            <a:spAutoFit/>
          </a:bodyPr>
          <a:lstStyle/>
          <a:p>
            <a:r>
              <a:rPr lang="en-US" sz="1100" dirty="0">
                <a:effectLst/>
              </a:rPr>
              <a:t>LeBlanc, N. (2021, November). </a:t>
            </a:r>
            <a:r>
              <a:rPr lang="en-US" sz="1100" i="1" dirty="0">
                <a:effectLst/>
              </a:rPr>
              <a:t>Removing Barriers to Healthcare: A New Era for House Calls?</a:t>
            </a:r>
            <a:r>
              <a:rPr lang="en-US" sz="1100" dirty="0">
                <a:effectLst/>
              </a:rPr>
              <a:t> National Center on Advancing Person-Centered Practices and Systems. Retrieved from </a:t>
            </a:r>
            <a:r>
              <a:rPr lang="en-US" sz="1100" dirty="0">
                <a:effectLst/>
                <a:hlinkClick r:id="rId4"/>
              </a:rPr>
              <a:t>https://ncapps.acl.gov/docs/Resources/Removing%20Barriers%20to%20Healthcare%20A%20New%20Era%20for%20House%20Calls%20Accessible%20Edited.pdf</a:t>
            </a:r>
            <a:r>
              <a:rPr lang="en-US" sz="1100" dirty="0">
                <a:effectLst/>
              </a:rPr>
              <a:t>  </a:t>
            </a:r>
          </a:p>
          <a:p>
            <a:endParaRPr lang="en-US" dirty="0"/>
          </a:p>
        </p:txBody>
      </p:sp>
      <p:sp>
        <p:nvSpPr>
          <p:cNvPr id="4" name="Slide Number Placeholder 3">
            <a:extLst>
              <a:ext uri="{FF2B5EF4-FFF2-40B4-BE49-F238E27FC236}">
                <a16:creationId xmlns:a16="http://schemas.microsoft.com/office/drawing/2014/main" id="{D405B8F0-946B-43DD-9CFE-91581DC88455}"/>
              </a:ext>
            </a:extLst>
          </p:cNvPr>
          <p:cNvSpPr>
            <a:spLocks noGrp="1"/>
          </p:cNvSpPr>
          <p:nvPr>
            <p:ph type="sldNum" sz="quarter" idx="13"/>
          </p:nvPr>
        </p:nvSpPr>
        <p:spPr/>
        <p:txBody>
          <a:bodyPr/>
          <a:lstStyle/>
          <a:p>
            <a:fld id="{A39E18A1-5388-48D7-9BA0-F6425AA8662B}" type="slidenum">
              <a:rPr lang="en-US" smtClean="0"/>
              <a:t>9</a:t>
            </a:fld>
            <a:endParaRPr lang="en-US" dirty="0"/>
          </a:p>
        </p:txBody>
      </p:sp>
    </p:spTree>
    <p:extLst>
      <p:ext uri="{BB962C8B-B14F-4D97-AF65-F5344CB8AC3E}">
        <p14:creationId xmlns:p14="http://schemas.microsoft.com/office/powerpoint/2010/main" val="761991303"/>
      </p:ext>
    </p:extLst>
  </p:cSld>
  <p:clrMapOvr>
    <a:masterClrMapping/>
  </p:clrMapOvr>
</p:sld>
</file>

<file path=ppt/theme/theme1.xml><?xml version="1.0" encoding="utf-8"?>
<a:theme xmlns:a="http://schemas.openxmlformats.org/drawingml/2006/main" name="Office Theme">
  <a:themeElements>
    <a:clrScheme name="Custom 36">
      <a:dk1>
        <a:sysClr val="windowText" lastClr="000000"/>
      </a:dk1>
      <a:lt1>
        <a:sysClr val="window" lastClr="FFFFFF"/>
      </a:lt1>
      <a:dk2>
        <a:srgbClr val="44546A"/>
      </a:dk2>
      <a:lt2>
        <a:srgbClr val="E7E6E6"/>
      </a:lt2>
      <a:accent1>
        <a:srgbClr val="095190"/>
      </a:accent1>
      <a:accent2>
        <a:srgbClr val="BF202F"/>
      </a:accent2>
      <a:accent3>
        <a:srgbClr val="F9A21E"/>
      </a:accent3>
      <a:accent4>
        <a:srgbClr val="4951BC"/>
      </a:accent4>
      <a:accent5>
        <a:srgbClr val="DEA900"/>
      </a:accent5>
      <a:accent6>
        <a:srgbClr val="ED7D31"/>
      </a:accent6>
      <a:hlink>
        <a:srgbClr val="0563C1"/>
      </a:hlink>
      <a:folHlink>
        <a:srgbClr val="954F72"/>
      </a:folHlink>
    </a:clrScheme>
    <a:fontScheme name="Custom 15">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HSRI">
      <a:dk1>
        <a:sysClr val="windowText" lastClr="000000"/>
      </a:dk1>
      <a:lt1>
        <a:sysClr val="window" lastClr="FFFFFF"/>
      </a:lt1>
      <a:dk2>
        <a:srgbClr val="44546A"/>
      </a:dk2>
      <a:lt2>
        <a:srgbClr val="E7E6E6"/>
      </a:lt2>
      <a:accent1>
        <a:srgbClr val="20422A"/>
      </a:accent1>
      <a:accent2>
        <a:srgbClr val="8D9900"/>
      </a:accent2>
      <a:accent3>
        <a:srgbClr val="015365"/>
      </a:accent3>
      <a:accent4>
        <a:srgbClr val="0094B5"/>
      </a:accent4>
      <a:accent5>
        <a:srgbClr val="44546A"/>
      </a:accent5>
      <a:accent6>
        <a:srgbClr val="ED7D31"/>
      </a:accent6>
      <a:hlink>
        <a:srgbClr val="0563C1"/>
      </a:hlink>
      <a:folHlink>
        <a:srgbClr val="954F72"/>
      </a:folHlink>
    </a:clrScheme>
    <a:fontScheme name="HSRI">
      <a:majorFont>
        <a:latin typeface="SF Pro Display"/>
        <a:ea typeface=""/>
        <a:cs typeface=""/>
      </a:majorFont>
      <a:minorFont>
        <a:latin typeface="Merriweath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874C1F94316945913D17535A18ABBA" ma:contentTypeVersion="11" ma:contentTypeDescription="Create a new document." ma:contentTypeScope="" ma:versionID="88e92bdb9e90629b12c45e4920ca09ce">
  <xsd:schema xmlns:xsd="http://www.w3.org/2001/XMLSchema" xmlns:xs="http://www.w3.org/2001/XMLSchema" xmlns:p="http://schemas.microsoft.com/office/2006/metadata/properties" xmlns:ns2="2003d475-c1cd-4bdc-9d4f-b1515c77bf82" targetNamespace="http://schemas.microsoft.com/office/2006/metadata/properties" ma:root="true" ma:fieldsID="bab9bfd66578f0f3fd319e2707c329af" ns2:_="">
    <xsd:import namespace="2003d475-c1cd-4bdc-9d4f-b1515c77bf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03d475-c1cd-4bdc-9d4f-b1515c77bf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604391-9E0B-4702-B4C8-110642C64D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03d475-c1cd-4bdc-9d4f-b1515c77bf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EAB203-EA7E-4647-8B8D-1766ADF6E4BA}">
  <ds:schemaRefs>
    <ds:schemaRef ds:uri="http://schemas.microsoft.com/sharepoint/v3/contenttype/forms"/>
  </ds:schemaRefs>
</ds:datastoreItem>
</file>

<file path=customXml/itemProps3.xml><?xml version="1.0" encoding="utf-8"?>
<ds:datastoreItem xmlns:ds="http://schemas.openxmlformats.org/officeDocument/2006/customXml" ds:itemID="{05DAC558-4BB5-4C66-ADFA-3374CAD66970}">
  <ds:schemaRefs>
    <ds:schemaRef ds:uri="http://www.w3.org/XML/1998/namespace"/>
    <ds:schemaRef ds:uri="http://purl.org/dc/elements/1.1/"/>
    <ds:schemaRef ds:uri="http://purl.org/dc/dcmitype/"/>
    <ds:schemaRef ds:uri="http://schemas.microsoft.com/office/2006/metadata/properties"/>
    <ds:schemaRef ds:uri="2003d475-c1cd-4bdc-9d4f-b1515c77bf82"/>
    <ds:schemaRef ds:uri="http://purl.org/dc/terms/"/>
    <ds:schemaRef ds:uri="http://schemas.microsoft.com/office/2006/documentManagement/typ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34511</TotalTime>
  <Words>1416</Words>
  <Application>Microsoft Office PowerPoint</Application>
  <PresentationFormat>Widescreen</PresentationFormat>
  <Paragraphs>108</Paragraphs>
  <Slides>17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Cambria</vt:lpstr>
      <vt:lpstr>Georgia</vt:lpstr>
      <vt:lpstr>Calibri</vt:lpstr>
      <vt:lpstr>Arial</vt:lpstr>
      <vt:lpstr>Franklin Gothic Book</vt:lpstr>
      <vt:lpstr>Office Theme</vt:lpstr>
      <vt:lpstr>Person-Centered Healthcare Delivery: Centering Patient Experience in Accessing Care from Home</vt:lpstr>
      <vt:lpstr>Welcome to Today’s Webinar</vt:lpstr>
      <vt:lpstr>The goal of NCAPPS is to promote systems change that makes person-centered principles not just an aspiration but a reality in the lives of people across the lifespan. </vt:lpstr>
      <vt:lpstr>Webinar Logistics</vt:lpstr>
      <vt:lpstr>Feedback and Follow-Up</vt:lpstr>
      <vt:lpstr>Who’s Here?</vt:lpstr>
      <vt:lpstr>Meet Our Speakers</vt:lpstr>
      <vt:lpstr>Impacts of the Pandemic on Healthcare</vt:lpstr>
      <vt:lpstr>Pandemic Lessons Learned</vt:lpstr>
      <vt:lpstr>Benefits of House Calls</vt:lpstr>
      <vt:lpstr>Benefits of House Calls (cont.)</vt:lpstr>
      <vt:lpstr>Challenges of House Calls / Telehealth</vt:lpstr>
      <vt:lpstr>Panel</vt:lpstr>
      <vt:lpstr>Questions?</vt:lpstr>
      <vt:lpstr>Real-Time Evaluation Questions</vt:lpstr>
      <vt:lpstr>Real-Time Evaluation Questions (cont.)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Considering Brain Injury  Why being brain injury-informed is critical for person-centered planning</dc:title>
  <dc:creator>Jessica Maloney</dc:creator>
  <cp:lastModifiedBy>Elayne Otstot</cp:lastModifiedBy>
  <cp:revision>111</cp:revision>
  <dcterms:created xsi:type="dcterms:W3CDTF">2019-07-25T16:47:00Z</dcterms:created>
  <dcterms:modified xsi:type="dcterms:W3CDTF">2022-04-26T18:14:04Z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0x01010011874C1F94316945913D17535A18ABBA</vt:lpwstr>
  </property>
</Properties>
</file>